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89" r:id="rId3"/>
    <p:sldId id="290" r:id="rId4"/>
    <p:sldId id="292" r:id="rId5"/>
    <p:sldId id="274" r:id="rId6"/>
    <p:sldId id="280" r:id="rId7"/>
    <p:sldId id="301" r:id="rId8"/>
    <p:sldId id="302" r:id="rId9"/>
    <p:sldId id="307" r:id="rId10"/>
    <p:sldId id="316" r:id="rId11"/>
    <p:sldId id="317" r:id="rId12"/>
    <p:sldId id="308" r:id="rId13"/>
    <p:sldId id="322" r:id="rId14"/>
    <p:sldId id="309" r:id="rId15"/>
    <p:sldId id="279" r:id="rId16"/>
    <p:sldId id="323" r:id="rId17"/>
    <p:sldId id="32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in="-278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78.49711" units="1/cm"/>
          <inkml:channelProperty channel="T" name="resolution" value="1" units="1/dev"/>
        </inkml:channelProperties>
      </inkml:inkSource>
      <inkml:timestamp xml:id="ts0" timeString="2021-08-11T04:01:32.9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6456 4710 0,'0'-18'125,"106"18"-125,70 0 16,-17 0-16,211 0 31,318 0 0,-141 35 1,-300-17-17,-177-1 1,-17-17-16,88 0 15,-70 0 1,0 0-16,34 0 16,19 0-1,-36 0 1,18 0 15,-53 0-31,0 0 16,17 0-16,1 0 15,105 0 1,18 0 0,-35 0-16,106 0 15,-212 0-15,17 0 16,-17 0 0,0 0-16,-18 0 15,-17 0-15,-1 0 16,36 0-1,18 0 1,35-35 0,-53 35-1,-36 0 1</inkml:trace>
  <inkml:trace contextRef="#ctx0" brushRef="#br0" timeOffset="9919.9">6632 9737 0,'106'0'140,"35"17"-124,18 1-16,0 0 16,-1-1-16,1 36 0,-18-35 15,0-1 1,106 1-1,-176 0 1,-36-1-16,36-17 16,17 0-1,0 0 17,0 0 14,-52 0-46,-1 0 16,0 0-16,-17 0 0,52 0 16,1 0-1,-53 0 1,17 0 0,0 0-1,53 0 1,0 0-1,-52 0-15,34 0 16,1-17 0,-18-1-16,35-17 15,35 17 1,-70 18 0,53-18 15,-53 18-16,0-35-15,0 35 16,0 0-16,-36-17 16,107 17-1,-71 0 1,17-18 0,-34 18-1,34 0 1,1-35-1,-18 35 1,0 0-16,-18-18 16,18 18-16,17 0 15,-52 0 1,88-18-16,0-17 31,35 17-15,35 1-1,1-1 1,-54-17 0,-105 35-1,-1 0 1,36 0 0,53 0-1,-18 0 1,-70-18-16,88 18 15,-89-17 1,36 17 0,-35 0-16,53-18 15,-36 18 1,0 0 15,-17-18-15</inkml:trace>
  <inkml:trace contextRef="#ctx0" brushRef="#br0" timeOffset="11943.97">15381 11553 0,'-106'0'94,"-35"18"-79,-529 106 1,405-107 0,1 19-1,52-1-15,0-18 16,-35 19-16,71-19 0,53 19 15,-19-36 1,54 17 0,-35 1-1,17-18 1,-53 35 0,-52 0-1,34 1 1,36-1-1,18-17 1,-19-1 0,-34 19-1,106-36 1,-1 17 0,18-17-16,-53 18 0,-35-1 15,-71-17 1,-17 0-1,-53 0 1,53 0 0,35 0-1,141 0-15,-36 0 16,19 0-16,-18 0 16,0 0-16,-18 0 15,0 0-15,18 0 16,-18 0-16,0 0 15,35 0-15,-176 0 16,89 0 0,-36 0 15,35 0-15,18 0-1,17 0 1,-17 0-1,-17 0 1,-19 0 0,1 0-1,35 0 1,88 0-16,0 0 16,18 0-1,-1 0-15,1 0 16,-36 0-1,-34-35 1,69 18 0,1 17 15</inkml:trace>
  <inkml:trace contextRef="#ctx0" brushRef="#br0" timeOffset="36399.18">7091 14499 0,'35'-17'109,"53"17"-93,-35 0-1,71-36-15,17 36 16,123 0-1,213 0 17,-125 0-1,-140 0 0,-159 0-31,106 0 16,-53 0-1,-18 0-15,71 0 32,-71 0-32,53 0 15,-71 0-15,19 0 16,16 0 0,195 0-1,-35 0 1,-159 0-16,0 0 15,-1 0-15,-34 0 16,-1 0-16,-17 0 16,18 0-16,-36 0 15,18 0-15,0 0 16,-35 0-16,-1 0 16</inkml:trace>
  <inkml:trace contextRef="#ctx0" brushRef="#br0" timeOffset="47223.63">22966 6385 0,'-35'0'32,"17"0"-32,-53 0 15,18 0-15,-17-17 16,35 17-16,-1 0 16,-34 0-16,52 0 15,-35 0 1,18 0-1,17 0 1,-17 17-16,-18 19 16,-17-1-1,34 0 1,1-17 0,17-18-1,1 17 1,-1-17-1,0 18-15,1-18 0,-18 18 16,35-1 0,-18 1-16,-53 53 15,54-54-15,-1 1 16,-35 17 0,53-17-16,-35-1 15,35 1-15,-35 17 16,17-17-1,0 17 1,1-17 0,-19-1-1,36 1 1,-17-18-16,-1 18 16,-17-1-16,35 1 15,-35 0 16,17-1-15,0 19 0,-17-1-1,35 18 1,-35-18 0,17 0-1,18 1 1,0-19-1,0 1 64,18-1-79,17 1 15,0 0-15,1 17 16,-1-17-1,35-1 1,1 19 0,0-19-1,-19 1-15,1 0 16,-35-1-16,17-17 16,36 18-16,-54-18 15,36 17-15,-17-17 16,17 18-16,-18 0 15,35-1 1,1-17 0,35 36-1,-36-19 1,19 19 0,-54-19 15,35 1-16,-17 35 1,0-18-16,18 0 16,-54 1-16,54 34 0,0 1 15,17-36 1,-53 0 0,-17-17-1,-1 0 95,-17 17-110,88 71 15,-52-36-15,17 1 16,35 87-1,-71-69 1,19-19 0,-19-17-1,-17-35 1,0-1 0,0 19-16,0 17 15,0 0 1,0-18-16,0 0 15,0 71 1,0-35 0,0-36-16,0 0 15,0 18 1,0-18-16,-17 1 31,-1 34-15,-35 1-1,0-1 1,18-35 0,-18 1-1,-17 17 1,-1-18 0,18-17-1,-17-1 1,17-17-16,35 18 15,-88-1-15,53 1 16,0-18-16,-105 0 16,-19 0-1,18 0 1,71 18 15,-53-18-15,123 17-16,-52-17 15,35 36-15,-18-36 0,17 0 16,-16 17 0,-1-17-16,0 18 15,0-18-15,17 0 0,-34 35 16,52-17 0,-17-18-16,-36 35 15,54-35 1,-36 18-16,-35 17 15,-36-17 1,18-1 0,1 19-1,16 17 1,72-36 0,-36-17-1,53 18-15,-53-18 0,18 35 16,17-35-1,18 18-15,-35-1 16,17 1-16,0 0 0,-17 17 16,35-17-1,-17 52 1,17 18 0,0-17-1,0-1 1,17-17-1,1-35 1,-1 0-16,19-1 16,17 19-16,-18-36 15,0 35-15,36-18 16,-18-17-16,0 0 16,17 0-16,18 18 15,0-18-15,1 35 16,-19-35-16,54 18 15,34-18 1,1 0 0,18 0-1,-19 0 1,-17 0 0,-70 0-1,0 0-15,-54 0 0,71 0 16,-17 0-16,0 18 15,-19-18 1,54 35-16,106 71 16,-124-71-16,0 0 15,-70-17 17,0 0-17,-18 17 1,17 88-1,36 36 1,-53-35 0,0-19-1,0-52-15,0-17 16,0-19 0,-17 1-16,-19 0 15,-34 34 16,17 1-31,0-17 0,-53 17 16,35-18-16,-140 71 16,70-36 15,70-35-31,-17 18 16,17-17-16,36-1 15,-35 0 1,70-17-16,-18-18 15,0 18 1,-35-18 0,-17 0-1,17 0 1,18 35 0,17-18-1,-35 36 1,18-17-1,17-1 1,-35 35 15,18 1-31,-18-36 16,35 18-16,18-17 0,-53 16 16,36-16-1,-36 34 1,0-34-1,-88 52 1,17 0 0,36 0-1,18-17 1,34-1 0,19-35-1,-1 1 1,18-19-1,-18 19 1,18-1-16,-35 0 0,18 36 31,17-36-15,-36 36 0,36-36-1,0-17 1,0 17-1,0-18 1,36 1 0,16 17-1,-34-35-15,0 18 16,35-18-16,-36 18 16,36-1-16,18 1 15,17 17 1,18 1-1,0-19 17,-18 1-17,18 17 1,17-17 0,18-18-1,-53 0 1,-17 0-1,-36 0-15,53-18 16,-70 18 0,35 0-16,35-18 15,18 18-15,70-35 16,-70 35 0,-53 0-16,124 0 15,-54 0 1,36 18-1,-106 17 17,0-17-17,-36-18-15,1 0 16,35 0-16,-36 0 16,19 0-1,-1 0-15,124-18 16,17-35-16,-35 0 15,106 18 1,-53-18 0,-53 53-1,-52 0 1,-37 0 0,37 35-1,34 18 1,-17 18-1,-18-36 17,-17-17-32,-36-1 15,0-17-15,18 18 0,-18-18 16,89 0 0,-36 0-1,36 0 1,-36 0-1,35 0 1,-35-18 0,1 1-1,34-36 1,-17 0 0,0 0-1,53-71 1,-89 72-16,89-54 15,-89 53 1,1-18 0,0-17-1,-1-53 1,-17 35 0,-18-53-1,-17 89-15,-18-36 16,0 53-16,0-53 15,0 53-15,0 18 16,0-53-16,-35 0 16,17 52-16,-17-34 15,-36-36 1,18 35-16,-176-123 16,176 159-1,-70-53-15,-160-18 16,-17 18-1,142 53 17,105 17-17,35 0 1,36-17 62,52-35-62,19 34-16,16 1 15,36-53-15,124 17 16,-71-17 0,35-35-1,-52 34 1,-54 19-1,18-1 1,-52 18 15,-19-17-15,-35 34 0,18 1-1,18-71 1,-18 71-1,-36-35-15,1-54 16,35-17-16,-35 70 16,-1-211-1,19 18 1,-36 158 0,0-53-16,0 18 15,0 53-15,-89-159 16,54 194-1,0-35-15,0 35 16,-1-35-16,-17 17 31,-17-17-31,-18 35 16,17 18-16,36 35 16,-36-36-1,36 19 1,35-1 31,-18-35-32,18 35-15,-53-52 16,53 17 0,0-35-1,0-18 1,36 53-16,17-35 31,70-53-31,-52 70 16,52-105-1,-35 52 1,-35-34 0,-35 52-1,-18 35 1,0 18-1,0 18 1,-35-36 0,-71-52-1,0 35 1,53 88-16,18-35 16,-18-1-16,35 36 15,-17 0-15,0-35 16,-18 0-1,0 35 1,-18-53 15,-17 0-15,53 35 0,-36-17-1,1-18 1,-107 35-1,18 18 1,71-35-16,-53 35 16,71 0-16,-54 0 15,1 0-15,-142-18 16,71 18 0,53 0-1,70 0 1,-17 18-1,-18-18 1,0 18 15,-17 35-15,70-36-16,-35 1 16,0 17-16,52-35 0,-16 18 15,-37-1 1,54-17-16,-35 0 15,-1 0-15,0 0 16,-70 0 0,-53 0-1,53 0 1,71 0 0,34 0-1,-34 0 1,-1 0-1,-17 0 17,70 0-32,-52 0 15,35 0-15,-1 0 16,-105 0 0,18 0-1,17-17 1,53 17-1,35 0 32,18-18-31,-35 18-16,35-17 31</inkml:trace>
  <inkml:trace contextRef="#ctx0" brushRef="#br0" timeOffset="52487.6">12965 15416 0,'88'0'141,"106"0"-126,35 0-15,36 0 16,317 0 0,-300 0-16,18 0 15,-141 0-15,-1 0 16,1-17-16,-53-1 16,-53 18-16,-18 0 15,-17 0 1,-1 0 15,1 0-31,0-35 16,17 17-1,-35-17 17,18 17-17,-18-35-15,17 18 16,-17-18-1,0-17-15,0-36 0,0 53 16,0-106 0,0 53-1,0 36 1,0 17 0,0 18-1,0 17 1,0 0 15,-17 1 0,-89 17-15,-141 0 0,-106 0 15,88 17-16,36 19 1,18-1 0,34-18-1,-70 19 1,35-1 0,124-35-16,-194 71 15,159-54 1,34-17-16,-52 18 15,35-18-15,-105 17 16,123-17 0,-1 36-16,-34-36 15,-1 0 1,19 0 15,-19 0-15,1 0-1,-36 0 1,18 0 0,53 0-16,-71 0 15,53 0-15,-35 0 16,-35 0 0,-18 0-1,35 0 1,-18 0-1,54 0 1,-71 0 0,0-18-1,53 0 1,0 18 0,35 0 15,18 0-31,-18 0 15,18 0-15,-1 0 16,1 0 0,-35 0-1,35 0 1,35 0 0,0 0-1,0 0 1,0 18-1,-35 0 1,-18-18 0,18 0-1,52 0 1,1 0 0,-35 0-16,52 0 15,0 0 1,-52 0-1,-18 0 1,35 0 0,-18 0-1,0 17 1,1-17 0,-1 0-1,36 0 1,-18 0-1,36 36 142,-54 69-142,71-69-15,-18-19 16,1 54-16,17-53 16,0 35-16,0-18 15,-36 18-15,36-18 16,-17-17-1,17-1 1,0 19 0,0-19-1,0 36 1,0-18 15,0-17-15,0 0-16,0-1 15,0 1-15,0 0 16,17 17 0,72-17-16,105 17 15,-53-35-15,-35 0 16,158 0 0,-35 0-1,18 0 1,-53 0-1,-105 0 1,-36 0 0,-18 0-16,0 0 15,18 0-15,18 0 16,-36 0-16,71 35 16,-53-17-1,35-18-15,53 0 0,-35 0 16,105 0-1,36 0 1,-88 0 0,-53 0-1,0 0 1,-36 0 0,1 0-1,17 0 1,53 0-1,0 0 1,-35 0 0,-18 0-16,18 0 15,0 0-15,-35 0 16,105 0 0,-35 0-1,-70 0 1,34-18-1,-16 18 1,16-18 0,1-17-1,-18 0 1,-52 35-16,-1 0 16,-17 0-16,35-18 15,-36 18 1,19 0-1,-19 0-15,36-17 32,-18 17-32,1-18 0,17 18 15,-36-18 1,18 18 78,1-17-79,-1-1-15,18 18 16,0-18-16,70 1 16,-17 17-1,-53 0 1</inkml:trace>
  <inkml:trace contextRef="#ctx0" brushRef="#br0" timeOffset="127320.24">26264 14658 0,'-17'0'31,"-19"35"16,19 0-31,-1-17-16,18 0 15,-18 17-15,18-17 16,0 17-16,-17 0 15,17-17 1,0 17-16,0 18 16,0 0-1,0 18 1,0-1 0,0 1 15,0 70-16,0-106-15,0 18 16,0-35-16,0 35 0,0 17 16,35-52-1,-35 17-15,18 0 16,-18 1 0,0-19-1,0 18 1,0-17-1,0 17 1,0 1 0,0-1 15,0-17-31,0-1 0,0 36 16,17-35-16,-17 35 15,36-36 1,-19 19-16,-17-19 15,0 1 1,18-1-16,17 54 16,0-53-1,1 35 1,-1-53 0,-17 17-1,52 1 1,-34-18 15,-19 18-31,36-18 16,-35 0-1,35 0-15,-18 0 16,0 0-16,-17 0 16,52 0-1,-17-18 1,-35 0-16,35-17 15,-35 0-15,-1 35 16,18-53 0,1 0-1,-1 0 1,-17-18 0,35-34-1,-36 52-15,-17 0 16,18 17-1,-18 1-15,0-18 0,17 0 16,-17 18-16,0 17 16,0-17-1,0 18-15,0-19 0,0-52 32,0 53-17,-52-71 1,52 88-1,-36-52 1,1 17 0,0 18-16,-1-18 15,36 17-15,0 19 16,-35-36-16,18 17 16,-1 1-16,0 0 15,1 0 1,17 17 15,-36 18 0,19-18-15,-1-17 0,-17 17-1,-1 18 1,1-17-16,-18-1 15,36 1-15,-36-19 0,35 36 16,-35-35 0,36 35-1,-19 0 1,19 0 15,-19 0-31,-17 0 16,-52 18-1,34 35 1,18-36 0,18 1 15,-18-1-31,35 1 16</inkml:trace>
  <inkml:trace contextRef="#ctx0" brushRef="#br0" timeOffset="150096.29">27270 13811 0,'0'0'0,"-36"0"16,19 18-16,-18 0 15,-1 17-15,1-18 16,35 1-16,-35 17 16,17 1-16,-35-1 31,18 0-15,0 36 15,17-1 0,0-34-15,18-19-1,0 36 1,0 0 0,0 18-1,0-18 1,0-18-16,0 0 15,18 18 1,17 0 0,-17 17-1,0 19 1,34-1 0,-34-18-1,0-34 1,35 34-1,-36-52 1,1 17 0,0-17-16,-1-1 15,18 19 1,1-1 0,-19-17-16,54 52 15,-18-35 1,-18-17-1,-17 0 17,-1-18-17,19 0 1,17 0 0,17 0-1,36-18 1,-106 0-16,53-17 15,-35 18-15,-1-36 16,18 0-16,1-53 16,-36-71-1,0 36 1,0-17 0,0 17-1,0 52 1,0 1-1,-36 18 17,19-36-17,17 88-15,0 0 16,-35-34-16,-1 34 0,19-35 16,17 35-1,-18 18 1,0-35-1,-17-18 1,-18 18 0,53-18-1,-18 53 454,1 0-453,-18 0-16,17 0 15,0 0 1,1 0-16,-1 0 16</inkml:trace>
  <inkml:trace contextRef="#ctx0" brushRef="#br0" timeOffset="153415.28">25859 14146 0,'88'18'125,"-35"17"-125,88-35 15,18 0-15,-54 0 16,1 0-16,106 0 16,-106 0 15,-36 0-16,1 0 1,-18-17 0,53-19-1,-18-17 1,18 1 0,-53-1-16,17 0 15,-35 0 1,-17 18-16,0-18 15,-18 17 1,0 1 0,0 0-1,0-1 1,-18-34 15,-17 52-15,-18 1-1,53-1 1,-71 0 0,36 1-16,0 17 15,-36-36-15,36 19 16,-18-1 0,-35 18-1,17-35 1,1 17-1,-19 1 1,1-1 0,35 0-1,18 1 1,-35-1 0,-36-35 15,88 53-16,0-17-15,-35-19 16,36 1-16,-36 17 16,0-35-1,0 18 1,35 0 0,1 0-1,-36-36 1,35 53-1,-17-35 1,-18-17 0,35 17-1,1 18 1,17-1 0,-18 36-1,1 0 1,-36-17-1,-18 17 1,-52-35 0,-1 17-1,-52 0 1,123 18-16,-18-17 16,54-1-16,-36 18 15,35 0-15,-53-18 16,-34 18-1,87 0 1,0 0-16,-70 0 16,71 0-1,-36 0-15,-36 0 32,37 0-17,-37-17 1,19 17-1,17 0-15,18 0 16,-18 0-16,-18 0 16,-17 0-1,17 0 1,18 0-16,-52 0 16,52 0-1,0 0-15,-53-18 16,0 18-1,0 0 1,-17 0 0,17 0-1,-17 0 17,-19 0-17,54 0-15,18 0 16,17 0-16,-53 0 0,71 0 15,17-18 1,0 18-16,1 0 16,-1 0-16,0 0 15,-17 0 1,0 0 0,17 0-1,1 0 1,-1 0-1,-17 0 1,-1 0 0,19 0-1,-1 18 1,0-18 0,-17 35-1,18-35 1,-19 18-1,19 0 1,-54-1 0,71 1-1,-53 0 1,18 17-16,-18 0 16,35-17-1,1-1 1,-19 1-1,19 17-15,-1-17 16,1-18-16,-1 18 16,-17 17-16,17-18 31,0 1-15,1 0-1,-19-1 1,1 19-1,0 17 1,0-18-16,-1 0 16,1-17-1,17 17 1,1-17-16,-1-1 16,-35 19-1,36-36-15,-1 35 16,0-35-1,18 18-15,-17-1 16,-19 1 0,19-1 15,-1 36 0,0-53-15,18 18-1,-17-18 1,17 18-16,-18 17 16,0-17-1,18 17 1,-17-18 0,-1 19-1,18-19 1,0 1-1,0 35 1,-17 0 15,17-36-15,0 1-16,-18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176" units="cm"/>
          <inkml:channel name="Y" type="integer" max="1024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18.23126" units="1/cm"/>
          <inkml:channelProperty channel="Y" name="resolution" value="620.6060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7T14:38:34.1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7222 5252 12 0,'0'0'0'0,"0"0"0"0,-11 24 0 16,2-5 0-16,-10 5 0 16,-2 0 0-16,-3 0 0 15,-4 4 12-15,2 6 1 16,6-7-13-16,3-2 0 16,6-18 40-16,5-3 0 15,2-1 44-15,8-10 1 16,5-8-20-16,12-15 1 15,5-9-9-15,6-7 0 0,-1 1-29 16,1-7 1 0,-6-6-1-16,2-3 0 0,-7-2-23 15,-3 7 2 1,-7 21 5-16,-1 12 1 16,-7 12 5-16,-3 7 0 15,0 4 2-15,0 4 1 16,0 4 3-16,0 10 0 15,-3 10 8-15,3 9-1 16,0 6-6-16,0 2 0 16,0-3-5-16,-2-2 0 15,-2-3 25-15,4-4 1 0,0-5-21 16,0-2 0-16,-4 2-9 16,2-4 0-16,2 0-12 15,2-1 1-15,-2-5-5 16,0-3 1-16,0 0-1 15,0-4 1-15,-2 2 0 16,-1 0 1-16,-1 2 1 0,-2 2 0 16,-3 2 1-16,2-3 2 15,-3-4 1-15,1-3 1 16,0 0 0-16,-4-5 1 16,2 1 3-16,-1 1 0 15,3-2 13-15,2-2 1 16,1 1-2-16,4-3 2 15,-2 4-2-15,1-4 0 16,1 2-6-16,2 2 0 16,0-4-5-16,2 0 0 15,5 0-5-15,10-10 0 16,13-5-4-16,3-9 2 16,-3-4-2-16,-8 4 1 0,-3 0-1 15,-8 5 2 1,-7 6 17-16,2 4-1 15,-6 3-3-15,0 5 1 0,0 1-10 16,0 0 0-16,-4 0-5 16,2 0 1-16,2 0-8 0,-4 0 1 15,4-4-16 1,0-11 1-16,6-24-17 0,9-8 2 16,-15 47-1087-1</inkml:trace>
  <inkml:trace contextRef="#ctx0" brushRef="#br0" timeOffset="79.61">7371 4837 12 0,'0'0'0'0,"0"0"-10"0</inkml:trace>
  <inkml:trace contextRef="#ctx0" brushRef="#br0" timeOffset="399.77">7235 4807 12 0,'0'0'0'15,"-30"13"0"-15,2 2 0 16,-7 9 0-16,-4 10 0 15,-2 18 0-15,2 15 0 0,7 9 0 16,4 6 0 0,8-10 28-16,1 1 1 0,8 13 55 15,7 3 0 1,19 2 4-16,9-13 1 0,10-22-40 16,7-15 1-1,15-13-48-15,3-15-1 0,5-19 41 16,-1-12 2-1,4-20-39-15,-13-15-1 0,-6-24-4 16,-8-8 0-16,-16 3 24 16,-15 2-1-16,-9 4 4 15,-9-8 0 1,-6-11 1-16,-4 4 1 16,-9 16 4-16,-2 18 1 0,1 21-10 15,-10 18 2-15,-10 20-25 16,-5 29 1-16,-19 31 25 15,1 29 0-15,72-91-735 16</inkml:trace>
  <inkml:trace contextRef="#ctx0" brushRef="#br0" timeOffset="1179.37">7244 6195 12 0,'0'0'0'0,"0"0"0"0,-24 30 0 16,15-15 0-16,0-6 0 16,3-5 13-16,0-1 2 15,-1-3 56 1,1 0-1-16,1 0 27 0,1-7 0 16,2-4-3-16,8-13-1 15,5-15-16 1,11-8 2-16,2-1-55 0,1 9 1 15,1 11 9-15,-8 13 1 0,-6 15 0 16,-3 17 2 0,-4 25 3-16,-6 14-1 0,-12 2-6 15,-8 9 0 1,-3 0-8-16,-6 0 1 0,6 0-2 16,1-4 1-1,9-11-5-15,6-15 1 0,4-16-6 16,8-12 2-1,7-13-2-15,8-12-1 0,16-22 12 16,4-8 1-16,-1-8-5 16,-3 5 1-16,-1 7 6 15,-6 8 1-15,-8 16 102 16,-5 6 0 0,-6 9-92-16,-7-1 1 15,2 4-24-15,-4 4 1 16,0-2-13-16,0 1 1 0,-4 1-6 15,2 0 0-15,2 1-4 16,0-3 2-16,0 2-7 16,0-4 0-16,0 0-1326 15</inkml:trace>
  <inkml:trace contextRef="#ctx0" brushRef="#br0" timeOffset="1799.43">7235 5745 12 0,'0'0'0'0,"-43"18"0"0,8-1 0 16,-14 11 0-16,1 15 0 16,-1 18 0-16,5 15 0 0,6 16 4 15,9 3 2 1,10-2-6-16,10 11 0 15,9 11 38-15,13-9 1 0,11-26 7 16,21-22 0-16,18-14-15 16,13-19 0-16,5-24 63 0,6-17 2 31,4-14-38-31,-3-22 2 0,-6-17-48 16,-11-17 0-1,-19-8 3-15,-17 2 1 0,-18 12 8 16,-17-3 2-1,-13-18-2-15,-7 6-1 0,-14 19 12 16,-9 9 0-16,-7 21 11 0,-4 14 1 16,-8 15 80-1,5 10 1-15,3 12-71 0,0 5 1 16,0 1 2 0,-1 7-1-16,1 5-23 0,8 1 0 15,10 2-14 1,9-2 1-16,12-7 46 0,5-2 1 15,8-6-30-15,-1-1 2 16,3-5-22-16,3 1 2 16,-1 2-14-16,2-1 1 15,-4-1-5-15,0 0-1 16,0-4-2-16,0 1 2 16,0 3-3-16,0-4 1 15,-4 2-1-15,2 0 0 16,2-2 3-16,-3-2 2 15,1 0-3-15,2 2 1 16,-4 0-2-16,4 0 2 16,0 0-1347-16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8T03:50:25.7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10535 6748 147 0,'0'0'0'0,"0"0"0"15,0 0 0-15,0 0-51 0</inkml:trace>
  <inkml:trace contextRef="#ctx0" brushRef="#br0" timeOffset="297.24">10535 6721 147 0,'0'0'0'0,"0"0"0"16,0 0 0-16,0 0 1 0,0 0-1 0,0 0 2 15,0 0-2-15,0 0 3 0,0 0-3 0,0 0 4 16,0 0-4-16,0 0 3 0,0 0-3 0,0 0 3 16,0 0-3-16,0 0 1 0,0 0-1 0,0 0 2 15,0 0-2-15,0 0 1 0,0 0-1 0,0 0 1 16,0 0-1-16,0 0 0 0,25 10 0 0,-13-8 1 15,-7 1-1-15,7 1 0 0,-3-1 0 0,5 6 1 0,2-1-1 16,7 1 0-16,6 1 0 0,-16-5 1 0,-10-1-1 16,11-1 0-16,-2 0 0 0,2-3 0 0,7 2 0 15,5 2 0-15,4-4 0 0,-9 0 0 0,-3-4 0 16,2 2 0-16,3-1 0 0,-5 3 0 0,-4-3 0 16,3 3 64-16,2-6-64 0,-1 3 64 0,-8-4-64 0,6 2 97 15,1 2-97-15,-4-3 97 0,-5 0-97 0,5 0-41 16,-3 0 41-16,2-1-40 0,-3 2 40 0,3-4-76 15,-3 2 76-15,-4 0-76 0,2 6 76 0,2-3-13 16,-4-1 13-16,4 2-13 0,0-6 13 0,-2 6-17 16,0-4 17-16,-7 7-17 0,10-9 17 0,-10 9-5 15,9 4 5-15,-9-4-4 0,0 0 4 0,0 0-83 0</inkml:trace>
  <inkml:trace contextRef="#ctx0" brushRef="#br0" timeOffset="22473.38">10474 6546 147 0,'0'0'0'0,"0"0"1"0,0 0-1 0,0 0 2 0,0 0-2 0,0 0 3 15,0 0-3-15,0 0 4 0,0 0-4 0,0 0-59 16</inkml:trace>
  <inkml:trace contextRef="#ctx0" brushRef="#br0" timeOffset="22864.75">12824 6479 1267 0,'0'0'0'0,"4"-5"0"0,-1-7 0 0,4-9-891 15</inkml:trace>
  <inkml:trace contextRef="#ctx0" brushRef="#br0" timeOffset="22925.34">12931 6419 147 0,'0'0'0'0,"0"0"0"0,-9 0 0 0,9 0 1 16,0 0-1-16,0 0 2 0,0 0-2 0,0 0-53 0</inkml:trace>
  <inkml:trace contextRef="#ctx0" brushRef="#br0" timeOffset="23315.38">15999 5195 281 0,'0'0'0'0,"0"0"0"0,0 0 0 0,0 0-46 0,0 0 46 15,0 0-45-15,0 0 45 0,0 0 0 0,0 0 0 16,0 0 0-16,0 0 0 0,0 0-83 0</inkml:trace>
  <inkml:trace contextRef="#ctx0" brushRef="#br0" timeOffset="23748.99">19641 5612 147 0,'0'0'0'16,"0"0"0"-16,13-10 0 0,-5 8 1 0,-4-1-1 15,-4 3 2-15,10-4-2 0,-10 4 133 0,9 0-133 0,-9 0 134 16,0 0-134-16,0 0-95 0,0 0 95 0,0 0-94 15,0 0 94-15,0 0-88 0</inkml:trace>
  <inkml:trace contextRef="#ctx0" brushRef="#br0" timeOffset="37741.91">8554 4776 147 0,'0'0'0'0,"0"0"0"0,-26 7 0 0,0-3-51 15</inkml:trace>
  <inkml:trace contextRef="#ctx0" brushRef="#br0" timeOffset="39092.04">23992 15316 1233 0,'0'0'0'0,"0"0"0"15,2-43 0-15,1 1-865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176" units="cm"/>
          <inkml:channel name="Y" type="integer" max="1024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18.23126" units="1/cm"/>
          <inkml:channelProperty channel="Y" name="resolution" value="620.6060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7T14:40:26.17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976" units="cm"/>
          <inkml:channel name="Y" type="integer" max="2240" units="cm"/>
          <inkml:channel name="T" type="integer" max="2.14748E9" units="dev"/>
        </inkml:traceFormat>
        <inkml:channelProperties>
          <inkml:channelProperty channel="X" name="resolution" value="135.2381" units="1/cm"/>
          <inkml:channelProperty channel="Y" name="resolution" value="135.75757" units="1/cm"/>
          <inkml:channelProperty channel="T" name="resolution" value="1" units="1/dev"/>
        </inkml:channelProperties>
      </inkml:inkSource>
      <inkml:timestamp xml:id="ts1" timeString="2024-07-27T14:40:30.162"/>
    </inkml:context>
  </inkml:definitions>
  <inkml:trace contextRef="#ctx0" brushRef="#br0">8696 2007 12 0,'0'0'0'16,"0"0"0"-16,0 0 0 16,0 0 0-16,0 0 0 15,-34 15 0-15,-3 19 0 16,-13 21 210-16,-8 22 0 16,0 25-242-16,0 36 2 15,3 48 4-15,-3 35 1 16,4 34 19-16,16 2-1 15,31-23 7-15,22-42 0 0,30-55 10 16,27-44 0-16,-72-93-256 16</inkml:trace>
  <inkml:trace contextRef="#ctx1" brushRef="#br0">14429 7135 0,'0'0'0</inkml:trace>
  <inkml:trace contextRef="#ctx0" brushRef="#br0" timeOffset="4710.2">8774 2580 12 0,'0'0'0'0,"0"0"0"0,0-22 0 0,0 11 28 0,6 2 1 15,-3-5 98-15,-1 3 1 0,4 2 8 16,1-4 1-1,-1 4-106-15,-2 3 1 0,-2 1 36 16,1 1-1-16,-1 0 4 0,2 4 0 16,0 0-32-1,1 13 0-15,-3 21-10 16,-2 20 2-16,-2 22-7 16,-7 9 1-16,-6-5-8 0,0 2 0 15,0-5-4 1,-4-1 2-16,5 0-15 0,4-9 0 15,1-13-8-15,7-17 1 16,-2-16 7 0,1-8 0-16,1-11 1 0,2-4 1 15,0-8 12-15,0-18 0 16,0-24 11-16,2-9 1 16,5-2 5-16,1-4 1 15,5 5-1-15,1-5 1 16,5-11 46-1,2-4 1-15,-1 2-24 0,4 13 1 16,4 15 4-16,-7 17 2 0,-6 11-37 16,-2 11 1-1,-8 7-16-15,-1 6 1 0,-4-3-11 16,2 6 1 0,2 7-2-16,-1 23 0 15,-1 21-10-15,2 17 1 16,2 11-3-16,-3-1 2 15,3-8-27-15,-6-2 1 16,2 5 13-16,1 6 2 16,7 0 8-16,-1-12 2 15,-3-18 9-15,-1-13-1 0,-1-18 3 16,-4-4 0-16,-4-12 1 16,2-3 0-16,-5-2 0 15,-4-5 0-15,-10-7-2 16,-1-16 0-16,22 28-1225 15</inkml:trace>
  <inkml:trace contextRef="#ctx0" brushRef="#br0" timeOffset="7959.99">8750 3045 12 0,'0'0'0'0,"0"0"0"0,0 0 0 16,19 12 0-16,-5-12 0 16,18-8 1-16,15-5 0 15,7-11-1-15,3 0 0 16,-2 0 15-16,-7-1 0 16,-7 3 3-16,-8 11 0 15,-10 2 29-15,-8 5 1 0,-4 4-6 16,-7-4 2-1,-2 4-23-15,-2 4 1 16,0 0-21-16,0 5 1 0,-2-4-15 16,2 5 0-1,-4 5-7-15,-2 3 1 0,-3 1 0 0,3 5 0 16,-3 2 3 0,0 8 1-16,-2 8 4 15,-2 1 1-15,1-2 8 16,-3-6 1-16,6-3 10 0,5-12 1 15,-1-10 101 1,5-5 1-16,0-1-4 0,0-8 1 16,5-5-25-16,8-17 1 15,14-24-1-15,2-8 2 16,1-1-29-16,2 3 1 16,3 11 2-16,-1 8-1 15,-1 13 139-15,-8 5 0 16,-9 14-158-16,-3 1 0 15,-7 9-22-15,-2 18 1 16,-8 21-15-16,-7 18 2 0,-2 8-6 16,2 3 1-1,3-6-1-15,1-9 0 16,3-16 11-16,-2-14 1 16,6-13 0-16,6-13 1 15,0-4-4-15,7-16 0 16,13-25-3-16,2-11 0 15,-4-13-12-15,0 2 2 0,0 7-58 16,-3 14 1 0,-3 6 23-16,-1 18 1 0,-8 7 26 15,-3 13 1-15,-2 0 7 16,0 9 2-16,-4 12 1 16,1 16 0-16,-1 20 0 15,0 9 0-15,0 1 0 0,4-14 1 31,2-13 2-31,3-9-1 0,0-16 7 0,1-9 0 16,5-16 2 0,3-10 0-16,12-27 5 15,0-16 0-15,-10-4-3 16,-1 0 1-16,1 6 8 16,5 12 2-16,-1 10 70 0,-2 11 0 15,-7 14-62 1,-4 4 0-16,2 12-19 0,-3 11-1 15,1 6-12-15,0 11 0 16,-3 9-17-16,-7 7 0 16,3-3-21-16,-4-6 1 15,4-7-29-15,1-12 0 16,-1-8 29-16,-2-5 0 16,2-5 21-16,-2-9 1 15,5-15 11-15,-1-10-1 16,-1-3 4-16,-5 4 1 15,-5 7 0-15,-5 3 0 0,5 3 10 16,-5 3 2-16,-4 6 9 16,0 2 1-1,3 3 21-15,2 6 0 0,-2 0-3 16,-2 15 0-16,-8 13-25 16,3 11 1-16,3 13-14 15,5 6 1-15,10 5 0 16,4-30-1-16,-2-1-2 0,2-15 1 15,-2-4-1-15,-1-4 0 16,5-3-3 0,0-6 0-16,9-6-3 0,12-27-1 15,-2-19-47-15,-5-2 0 16,4 1-78-16,-9 16-1 16,-3 8 103-1,-5 15 1-15,-5 3 16 0,2 8 1 16,-4-3 10-16,1 6 0 15,-1 6 2-15,-1 31 0 16,1 6 0-16,1 11 0 16,7-2 0-16,1-13 0 15,0-10 0-15,3-12 0 0,-3-6 0 16,8-7 0 0,5-9 2-16,14-29 0 0,1-18 1 15,-7-15 1 1,-1-4 3-16,-4-16 0 15,-5-23 104-15,-5 10 1 0,-2 14-56 16,-7 13 0-16,-3 18-7 16,-3 25 1-16,0 2-34 0,0 17 1 15,0 2-13 1,0 9-1-16,0-4-4 0,-9 26 1 16,-6 28-14-1,0 25 2-15,0 18-115 16,6 11 2-16,-4 8 59 15,6-3 2-15,5-4 36 16,5-20 1-16,10-16 16 16,8-19 1-16,3-20 9 15,2-15 1-15,12-21 0 16,4-16 0-16,3-13 0 16,-9-14 1-16,-7-8-4 15,-4 1-1-15,-7 11-7 16,-9 17 1-16,-3 6 7 0,-2 11-1 15,-4 1 3-15,0 5 0 16,-4 1 1-16,2 4 0 16,-2 0 0-16,-7 24 1 15,2 15 0-15,2 13 2 16,5 4-1-16,2-13 1 16,2-4 3-16,-1-20 1 15,5-3 3-15,-4-6 1 16,2-1-3-16,1 0 1 15,4-5-4-15,-3-2 1 16,3-4-2-16,4-7 1 0,-1-10-3 16,1-20 0-1,-6-4 0-15,-3 1-1 0,-4 2-2 16,-6 16-1 0,3 8 1-16,-3 8 0 0,0 1 0 15,-9 5 1 1,-7 11 0-16,-2 6 0 0,7 4 1 0,0 5 1 15,10 0 15-15,3-5 0 16,4 1-6 0,4-7 1-16,5-2-6 0,12-2 1 15,3-9-4 1,21-13 1-16,-1-13-3 0,5-7 0 16,3-10-1-1,-4 4 1-15,1 6-1 0,-19 10 0 16,-4 5 0-16,-9 7 0 0,-3 1-8 15,-6 5 0 1,-1 1 1-16,-1 4-1 16,3-4 0-16,-3 2 0 15,-2 2-7-15,1 0 2 16,-3 0-1-16,2 0 2 16,-1 0 6-16,-1 0 2 15,2 0 3-15,-4 0 0 16,0 0 0-16,0 0 1 15,0 0 1-15,0 0 0 0,0 0 2 16,-9 0 1 0,-1 0 17-16,-10 6 1 0,-1-1 26 15,-10 10-1-15,1 8-25 16,-5 10 1-16,7 10-12 16,13-10 0-16,3-3 5 15,9-7 1-15,3-7-12 16,3-6 1-1,3-3-6-15,5-1 0 0,4-6-1 16,13-10-1-16,-4-8-2 0,4-6 1 16,-3-4-108-1,-11 3-1-15,1 5 80 0,-9 5-1 16,-1 2 20 0,-1 4 1-16,-2 3 3 15,2 1 0-15,-4 5 6 16,4 0 1-16,-4 5 2 15,5 38 1-15,1 9 1 16,-3 21 1-16,-1 5-2 0,-2 17 0 16,-2 14 3-16,-5 1 2 15,-8 0 6-15,-2 0 1 16,-5 1 8-16,1-10 2 16,-6-16 15-16,0-18 0 15,-1-18-2-15,12-25 1 16,-3-11-22-16,-3-17 2 15,5-16-10-15,-4-36 0 16,12-17-11-16,5-12 2 16,4-3-6-16,10-10 0 15,8-14-3-15,3 2 0 0,12 6-5 16,1 4 1 0,5 3 2-16,2 15 1 0,2 11-6 15,-8 17 0 1,-3 17-54-16,-15 22 0 0,-2 0 49 15,-6 12 0-15,0-3 14 0,1 6 2 16,-1 6 4 0,6-1 2-16,-6 8 1 0,0-1 0 15,1 1 4 1,-5-8 0-16,1 3 7 0,-2-3 2 16,1-5 9-1,12-5 0-15,2-18 5 0,3-10 0 16,-7 3 44-1,-4 6 1-15,-2 1 15 0,-3 12 2 16,-2-2-33-16,-2 8 0 16,-1-1-32-16,-1 2 0 15,0 4-13-15,0 0-1 16,0 6-13-16,0 13 2 16,6 5-3-16,0 0-1 15,3 4-7-15,0-8 0 16,-1 3-1-16,1-3 1 15,4 2 1-15,-4-1 0 0,1 1-6 16,1 12 0 0,-5 9 5-16,-3 10 0 0,-6 9 4 15,-5 7 1 1,-1 16 2-16,-1-5 1 0,-3-3 2 16,-2 1 2-1,-3 2-1-15,1-2 0 0,-2-2 0 16,-1-5 0-1,1-14-1-15,6-27 0 0,2-7-5 16,5-12 1-16,-1-2 1 0,1-5 0 16,-1-2 3-1,-12-14 0-15,4-15-2 16,-3-31 2-16,9-18-16 16,12-12 0-16,12-16 10 0,6-6 1 15,8-5 5 1,9-4 0-16,6 3 3 0,5 7 0 15,1 3 3-15,-1 16-1 16,-10 22 1-16,-8 15 1 16,-10 16-2-16,-12 26 1 15,-3-2-4-15,-2 7 1 16,-3 1-1-16,-1 5 0 16,-1 2 0-16,-9 11 0 15,1-2-2-15,-2 6-1 16,11-17-1256-16</inkml:trace>
  <inkml:trace contextRef="#ctx0" brushRef="#br0" timeOffset="9179.93">11703 3094 12 0,'0'0'0'0,"19"-24"0"0,5-6 0 0,15-17 0 0,10-10 0 16,-1-7 0-16,-3-10 0 16,-2-17 44-16,-4-2 0 15,-8 2 87-15,-6 5 0 16,-7 0 0-16,-8 10 1 16,-10 9-5-16,-6 10 3 15,-9 17-52-15,-9 18 2 16,0 17-22-16,-10 19 0 15,-9 20-40-15,2 22 2 0,4 26 2 16,11 14 0 0,2 20 1-16,9 12-1 0,11 15 50 15,4 6 0 1,6 6-9-16,1-8 1 0,4-23-34 16,-1-10 0-1,4-18-25-15,7-14 0 0,1-26-5 16,-1-21 0-1,-6-22-3-15,0-22 1 0,3-30 0 16,-1-17 0-16,0-16 2 0,-8-10 0 16,-1-2 0-1,-5-7 2-15,1-9-2 0,-8 3 0 16,1 15 0 0,-5 11 0-16,-1 23 3 0,-6 9 0 15,0 15-2 1,-2 9 2-16,-3 7-1 0,-1 12 0 15,-3 9 6-15,0 4 0 16,9 5 0-16,2 2 0 16,7-5 53-16,8-2 2 15,7-4-39-15,14-4 0 16,10-9-15-16,12-6 0 16,5-10-3-16,3-9 1 15,-5-4-6-15,-5-5 0 16,-8 6 2-16,-9 12 1 15,-13 6 7-15,-7 7 1 16,-2 3-6-16,-10 13-1 0,-3 16 8 16,-10 9-1-1,-5 1-12-15,0 0 0 0,7-10-2 16,6-1 0 0,9-9-23-16,2-10 1 0,0 1 5 15,4-9 0 1,1 3 6-16,-5-8-1 0,6-1 12 15,3-6 0-15,6-17 6 0,-6-6 1 16,-3 1 16 0,0-6 0-16,1 1-6 0,8 5 1 15,0-4-11 1,2 3 2-16,1 8-8 16,5 4 1-16,6 11-40 15,1 3 0-15,6 16-46 16,-5 9-1-16,-5 14-27 15,-7 12 1-15,-10 11 94 16,-9-2 1-16,-7 2 15 16,-4-2 2-16,-2-4 8 15,1-7 1-15,7-11 19 16,-1-15 1-16,6-9 6 0,8-18-1 16,8-25 1-16,7-7 0 15,9-14-6-15,-3-7 1 16,-1-13-8-16,2 1 2 15,0 7 1-15,-6 10 2 16,-5 14 18-16,-4 12 0 16,-10 19-12-16,-5 10 1 15,-3 5-18-15,-9 15 2 16,-16 18-13-16,0 15-1 16,28-48-1453-16</inkml:trace>
  <inkml:trace contextRef="#ctx0" brushRef="#br0" timeOffset="11113.74">8988 4016 12 0,'0'0'0'0,"25"-48"0"0,-10 15 0 0,-1 1 7 16,-2 8 0-16,-5 13 34 0,-5 3 0 16,-2 6 54-1,0 2-1-15,0-3-11 0,-2 8 0 16,-7 14-17-1,-1 24 2-15,-8 27-12 0,3 14 1 16,9 9-11-16,1-6 0 16,-5-16 18-16,-5-4 1 15,2-4-7 1,2-5 2-16,4-11 10 0,5-18 1 16,-2-14-24-16,8-15 0 15,2-15-11-15,3-14 0 16,9-18-8-16,3-7 1 15,-2 2-9-15,5 9 0 16,0 0-10-16,6 1 0 16,0-10-3-16,-2 7 1 15,1 11-1-15,-4 20 1 16,-9 15 0-16,-3 24 0 16,-3 27 8-16,-14 5-1 15,-7 5-3-15,-11 5-1 16,-5 3-2-16,-4 9 1 15,1-3 0-15,0-15 1 0,4-18-4 16,7-13 0-16,6-15-3 16,2-12 1-16,2-6 1 15,-2-22 2-15,1-23-3 16,7-13 0-16,8-12 0 16,10 2-1-16,8 18-4 0,-3 10 0 15,4 4-1 1,4 11 0-16,2 4-2 0,-4 9-1 15,-4 11 2-15,3 4 0 16,-1 9 0-16,2 2-1 16,8 12 16-16,-7 5-1 15,-12 1 4-15,-5 5 1 16,-5 3-8-16,1-3 0 16,-1-10-7-16,1-9 1 15,-2-12-4-15,5-6 1 16,6-12-2-16,5-19 0 15,12-8-15-15,4-7 0 16,-3 6-10-16,-9 1 1 0,1 3-1 16,-9 7 1-1,-3 11-7-15,-3 7 0 0,-5 10 10 16,-1 8-1 0,2 7 15-16,3 7 0 0,0 10 6 15,-1-4 0 1,-1-3 6-16,-5-6-1 0,-2-2 5 15,-2-8-1-15,2 1 0 0,0-2 1 16,0-1-2 0,-5-3 2-16,1-3-2 0,-6-3-1 15,-8-3-1 1,-3-4 2-16,-3 3-2 16,0 9 1-16,3 1-2 15,-3 9 1-15,0 2 4 0,-4 11 0 16,4 12 20-1,7 9 0-15,4 1-12 0,7 5 1 16,6 1-8-16,6-5 0 16,3-12-5-16,10-14 1 15,-2-14-4-15,7-16 1 16,9-22-7 0,1-14 2-16,0-7-13 0,-8-4 1 15,-2 8 5 1,-6 6 0-16,-3 4 4 0,-2 9 0 15,-7 7 5-15,0 9 1 0,-3 5 0 16,-3 10 1 0,0 0 0-16,0 0 0 15,0 4 0-15,0 11 0 16,0 6 0-16,0 16 0 16,0-2 0-16,0 12 0 15,0-1 0-15,2-7 0 16,2-5 0-16,-4-19 0 15,0-2 0-15,0-8 0 16,2-3 0-16,7-4 0 16,6-16 5-16,9-20 1 0,-1 3 30 15,1-2 1-15,-6 1 7 16,3 9 0-16,-4 2-22 16,-4 7-1-16,-4 3-13 15,-3 7 0-15,-1 7-12 16,3-3 2-16,-6 8-7 15,7 5 1-15,-4 9-3 0,1 14 1 16,-2 0-2-16,0 3 0 16,1 0-2-16,-1-14-1 15,-2-3-5-15,1-12 1 16,-3 0 7-16,4-3 0 16,2-8 6-16,9-19 0 15,0-4 3-15,5-10 0 16,-1 3 2-16,-1-8 0 15,3-3-1-15,-12 22 1 16,2 5-3-16,-3 13 1 16,-3 1 2-16,1 5 0 15,3 5 1-15,2 14 0 0,2 5 4 16,2 12 1 0,-3 5 4-16,1 1 1 15,2-3-2-15,-6-20 1 16,0-8 0-16,12-3 0 0,7-12-10 15,11-11 1-15,-39 15-1248 16</inkml:trace>
  <inkml:trace contextRef="#ctx0" brushRef="#br0" timeOffset="11579.97">10544 4229 12 0,'0'0'0'0,"0"0"0"0,0 0 0 0,-7 24 0 15,3-17 0-15,-2-1 0 0,-1 3 0 16,0 0 47-16,-3 1 1 16,1-8 69-1,0-2 1-15,-4 0 53 0,-2 0 2 16,-6 0-56-16,-9 3 0 16,-9 12-8-16,2 6 1 15,3 7 14-15,8 9 2 16,2 7-79-16,9 8 0 15,10 6-19-15,5-6 0 16,11-18-12-16,9-25 1 16,12-18-11-16,7-21 2 15,15-31-9-15,0-6 0 16,-5 0-20-16,-7-13 1 0,-6-19 8 16,-12-11 2-1,-5 2 2-15,-14-1 0 0,-5 1 4 16,-5 17 0-1,-1 24 1-15,-1 24 1 0,1 30-1 16,-7 31-1-16,-4 40 3 0,2 18 1 31,6 15 0-31,3 19 0 0,6 33 0 0,0 17 1 16,-3 25-1 0,6 8 1-1,3-11 2-15,5-22 0 0,-11-160-1123 16</inkml:trace>
  <inkml:trace contextRef="#ctx0" brushRef="#br0" timeOffset="12740.41">10703 4443 12 0,'0'0'0'0,"-4"24"0"0,-2 0 0 0,-3 4 0 0,0 2 0 0,5 3 10 15,2-9 1-15,-4-5 83 16,5-8 2-16,-1-4 36 16,2-5 2-16,0-4-5 15,0-12 0-15,3-24-6 16,5-10 2-1,5 0-44-15,2 1 1 0,3 14 31 0,-3 5 0 16,0 13 42-16,0 9 1 16,-5 1-114-1,-1 7-1-15,0 1-22 0,2 12 1 16,2 13-18 0,-1 11 0-16,-7 8-15 0,-1-8 1 15,1-4-25 1,-1-9 0-16,-2-11 12 0,2-9 2 15,1-3 10-15,8-19 1 16,10-20-4-16,1-10 2 16,-2 1 7-16,-1 2 1 0,-3 10 2 15,-3 9 0 1,-5 9 2-16,-1 5 2 16,-7 7 0-16,2 3 0 15,-4 0 0-15,3 13 2 16,-3 11-1-16,6 11 0 15,3 12-1-15,6-5 0 16,0-8 0-16,0-10 1 0,-4-15-1 0,2-16 1 31,6-10 1-31,1-14 0 0,1-8 13 0,1-6 1 32,-7 8 52-32,-9 0 2 15,-6 9-1-15,-6 7 1 16,-3 1-43-16,-1 7 1 15,-3 2-19-15,6 7 1 0,1 4-13 16,3 0-1-16,-3 0-6 16,8 0 0-16,3 0-2 15,12-6-1-15,22-3-16 16,6-6 0-16,-4 2 10 0,-4 4 0 16,-12 9 4-1,-11 9 1-15,-4 4-13 0,-5 7 0 16,-1 8 13-1,-4 6 1-15,-5-4 1 0,3 3 0 16,2 1 4-16,2-1 1 16,3-5 3-16,4-4 1 15,1-5-17-15,1-4 1 16,-2-10 11-16,6-8 0 16,6-9 6-16,7-16-1 15,1-14 2-15,1-7 1 16,-6 1 3-16,-3-4-1 15,-4 7 48-15,-2 4 2 0,-4 12-14 16,-2 4 0 0,-5 10-16-16,-2 2-1 0,1 8-12 15,-3 1 1 1,2 2-8-16,0 2 2 0,0-3-3 16,2 3 1-1,-4 3 1-15,2 3 2 0,1-1-4 16,1 5 1-1,2 5-2-15,-3 3 0 0,9-3-5 0,-3-2 0 16,-9-13-1404-16</inkml:trace>
  <inkml:trace contextRef="#ctx0" brushRef="#br0" timeOffset="13919.12">11848 4195 12 0,'0'-2'0'0,"0"-5"34"0,0 1-1 0,0 1-33 0,0-1 0 15,0-3 0-15,0-1 0 16,-3-4 15-16,1 1-1 16,2 0 68-16,-8 7 0 15,-3 6 58-15,-9 13 2 16,-17 17-18-16,1 13 2 16,-3 10 76-16,5 7 0 15,12-2-139-15,7-4 1 16,8 7-19-16,7-9 1 15,7-13 5-15,12-18 1 0,9-18-22 16,7-23 1-16,12-21-23 16,3-13 0-1,0-7 0-15,-3-6 1 0,-14-11-10 16,-8-8 1 0,-10-9-11-16,-6-5 1 15,-3 3-11-15,-6 6-1 16,5 5-2-16,-1 19-1 0,-4 21 14 15,0 20 1-15,0 16 6 16,-9 21 2-16,-6 32 2 16,0 13 0-16,2 7 1 15,7 8 1-15,0 3-1 16,6 16 2-16,2 16 5 0,4-2-1 16,3-13-2-1,6-13 0-15,4-11-5 0,5-15 0 16,4-20-1-1,2-21 1-15,3-17 8 0,3-21 0 16,7-18 6-16,-4-11 0 16,-6-7-4-16,-3-19 1 15,-6-13-4-15,-9-9 0 16,-6 2-7-16,1 1 1 16,-5 17-1-16,1 16 0 15,-2 10-1-15,-4 15 1 16,0 21-1-16,-6 13 1 15,2 12 0-15,-9 20 0 16,-3 21 0-16,1 18 0 16,7 10 1-16,6 4 0 0,-3 6 0 15,1 9 0 1,0 19 13-16,4-4 0 0,4-7-5 16,5-23 0-1,8-33-9-15,15-26 0 0,9-23-2 16,7-27 0-1,6-25 1-15,0-18 0 0,-3-21-1 16,-7-7 1-16,-10 0 34 0,-14-2-1 16,-18 9 19-1,-4 7 0-15,-3 16-21 0,-3 18 0 16,-1 19-13 0,2 20 1-16,-3 10-15 0,-5 20 0 15,-9 17-3 1,4 22 0-16,7 20-40 0,0 8 0 15,5 2-34-15,4 9 1 16,-1 13 17-16,-3-3-1 16,1-10 24-16,1-13-1 15,3-20 22-15,3-17-1 16,1-21 10-16,1-7 1 16,-2-11 2-16,6-7 0 15,1-16 4-15,6-16 1 16,6-15 6-16,-4-6 0 15,-6 1 50-15,-3 3 1 16,-1 7-31-16,5 17 2 0,-7 12-5 16,3 12 1-1,-2 6-16-15,1 21 2 0,10 25-8 16,-4 8 0 0,-1 4 2-16,3-2 1 0,7-12-8 15,4-10-1 1,3-16-1-16,6-14 0 0,14-13-28 15,1-19 0-15,6-11-45 0,-9-13 1 16,-10-10 46 0,-10-1 0-16,-12 5-1 15,-19 6 0-15,-11 9-3 16,-14 6 0-16,31 37-1048 16</inkml:trace>
  <inkml:trace contextRef="#ctx0" brushRef="#br0" timeOffset="14094.17">12229 3989 12 0,'0'0'0'0,"-4"20"0"0,8-3 0 15,9-8 0-15,16-7 0 16,12-8 0-16,12-9 0 16,-5-12 0-16,-3-3 0 15,-8-2 26-15,-11 8-1 16,-11 4 56-16,-11 5 0 15,-4 15-250-15</inkml:trace>
  <inkml:trace contextRef="#ctx0" brushRef="#br0" timeOffset="14363.5">11502 3951 12 0,'0'0'0'0,"0"0"0"0,0 0 0 16,17-5 0-1,-8-1 0-15,4-3 0 0,-4 0 0 16,-3-3 20 0,-2 9 1-16,-4-3 11 0,-2 8 0 15,0 2 8 1,-4 1-1-16,3 5-26 0,3-5 2 15,0-5-183-15</inkml:trace>
  <inkml:trace contextRef="#ctx1" brushRef="#br0" timeOffset="10629.83">20443 19041 0,'34'0'0,"-17"0"0,59-42 0,-42 16 0,1 18 0,-18 8 0,-17 0 0,0 0 0,0 0 0,0 0 0,-9 17 0,1 0 0,-1-9 0</inkml:trace>
  <inkml:trace contextRef="#ctx1" brushRef="#br0" timeOffset="11719.99">18543 7654 0,'0'0'0,"0"0"0,0 0 0</inkml:trace>
  <inkml:trace contextRef="#ctx0" brushRef="#br0" timeOffset="16010.15">12609 3365 12 0,'0'0'0'0,"0"0"0"0,0 0 0 0,28-24 0 0,3 20 0 15,23 8 0 1,10 11 0-16,7 24 13 0,-12 32 2 15,-7 46 200-15,-20 34 2 16,-15 24-179-16,-17 24 0 16,-24 20 25-16,-16-12 1 15,-15-21-8-15,-9-19 0 16,1-27 40-16,3-36-1 16,6-30 36-16,0-16 2 15,6-17-54-15,5-11 2 16,13-10-27-16,10-7 0 15,3-7-55-15,6-3 0 16,5-3-22-16,8-5 2 0,-2 5-1078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976" units="cm"/>
          <inkml:channel name="Y" type="integer" max="2240" units="cm"/>
          <inkml:channel name="T" type="integer" max="2.14748E9" units="dev"/>
        </inkml:traceFormat>
        <inkml:channelProperties>
          <inkml:channelProperty channel="X" name="resolution" value="135.2381" units="1/cm"/>
          <inkml:channelProperty channel="Y" name="resolution" value="135.75757" units="1/cm"/>
          <inkml:channelProperty channel="T" name="resolution" value="1" units="1/dev"/>
        </inkml:channelProperties>
      </inkml:inkSource>
      <inkml:timestamp xml:id="ts0" timeString="2024-08-12T09:30:22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6235 6157 0,'0'0'0,"0"0"0,0 9 16,9-1-1,-1 18-15,-8-18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176" units="cm"/>
          <inkml:channel name="Y" type="integer" max="1024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18.23126" units="1/cm"/>
          <inkml:channelProperty channel="Y" name="resolution" value="620.6060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2T09:32:04.0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5122 7966 12 0,'9'22'0'0,"16"42"0"0,-10-22 0 0,-10-16 0 16,-7-18 47-16,-13-27 1 15,-18-35-20-15,-10-20 1 16,0-21-29-16,2-7 0 15,-2-14 3-15,0-8 0 16,8-8-4-16,0 1 0 16,1 7 0-16,6 1 0 15,11 8 8-15,8 18 1 16,5 21 32-16,8 18 0 16,7 19 24-16,10 20 1 15,10 19 28-15,5 19 0 0,3 14-24 16,9 19-1-1,10 21-18-15,15 9 0 0,14 13 31 16,1 5 0 0,-8 3-32-16,2 1 2 0,-4 0 62 15,-1-7 0-15,-8-12-106 16,-12-9 0-16,-8-1 1 16,-10-1-1-16,-4-7 33 0,-7-5-1 15,-7-8-9 1,-12-12 1-16,-9-14-12 0,-13-13 1 15,-11-13 3 1,-15-13 1-16,-25-19-2 0,-10-7 2 16,-10-15-7-16,-7-10 1 15,-2-5-6-15,-10 4 2 16,-9 7-5-16,6 6 1 16,15 7-10-16,13 10 0 15,12 14 0-15,3 14 0 16,5 10 36-16,6 14-1 15,11 5-12-15,2 4-1 16,11-2-8-16,7-4 0 0,12-10-6 16,4-3 0-1,10-2 12-15,4-5 2 16,16-2-20-16,8-9 1 16,21-12-4-16,4-12 1 15,-4-14-2-15,-4-14 0 16,3-23 2-16,1-11 0 0,5-5-10 15,5-6 1 1,3 0-50-16,-4 4 2 0,-5 14 32 16,-2 16 2-1,-10 14 20-15,-10 15 2 0,-8 11 1 16,-8 12 0-16,-5 5 0 0,-2 10 0 16,-6 6 16-1,1 12 0-15,1 15 6 0,-7 13 2 16,-4 15-11-1,-7 11 2-15,-6 15-7 0,-7 5 0 16,1 3-21-16,1 6 1 16,1 12-9-16,-1 8 0 15,1 3 8-15,6 3 1 16,2 3 6-16,-2-4 1 16,5-15 4-16,1-15 0 15,1-24 0-15,-3-18 1 16,3-23-10-16,2-19 0 15,3-13 10-15,-9-20 0 0,10 26-1270 16</inkml:trace>
  <inkml:trace contextRef="#ctx0" brushRef="#br0" timeOffset="415.88">5083 5907 12 0,'0'0'0'0,"-50"-10"0"0,1 7 0 15,-9 8 0-15,-10 12 0 0,68-17-10 16</inkml:trace>
  <inkml:trace contextRef="#ctx0" brushRef="#br0" timeOffset="480.55">4146 6682 12 0,'-17'43'0'0,"17"-43"-10"15</inkml:trace>
  <inkml:trace contextRef="#ctx0" brushRef="#br0" timeOffset="834.63">3922 7486 12 0,'-7'48'0'0,"-4"77"0"16,1 39 0-16,20 31 0 0,8 6 0 15,18-7 0 1,25-14 0-16,25-9 13 0,18-28 2 16,10-27 75-1,12-33-1-15,20-27-8 0,10-28 0 16,-1-32 38-1,3-25 1-15,3-31-48 0,-1-29 0 16,4-34 39-16,-8-22 1 16,-18-26-52-1,-7-15 0-15,-10-10 11 0,-23-1-1 16,-30 2 1-16,-24 1 1 16,-25 3-7-16,-19 7 1 15,-19 9-8-15,-20 9-1 16,-34 14-13-16,-16 7 0 15,-15 7 7-15,-16 21 1 0,-21 22-12 16,-4 32 1 0,-12 20 8-16,-3 33 0 15,-10 38-43-15,-16 36 0 16,-8 32-6-16,-2 29 2 0,3 22-23 16,12 30 1-1,15 24 16-15,10 24-1 0,156-225-1474 16</inkml:trace>
  <inkml:trace contextRef="#ctx0" brushRef="#br0" timeOffset="25412.89">7269 15843 12 0,'5'95'1'0,"1"1"0"0,-3-27-1 0,-3-20 0 16,0-23 0-16,0-13 1 0,-3-8 4 16,-3-25-1-1,-9-34 14-15,-7-11 0 0,-2-6 25 16,-2-2-1-1,1 3 26-15,-4-5 0 16,-5-8-49-16,-5-3 0 16,-6 6 182-16,6-6 0 15,7-12-120-15,6-3 0 0,2 8-18 16,5 13 0-16,8 19-47 16,4 18 1-16,5 21 2 15,2 13 0-15,2 7 1 16,13 15 2-16,13 18-2 15,5 14 0-15,6 7 8 16,4 23 0-16,13 36-4 0,6-3-1 16,-5-26 1-1,3 7 1-15,3 30-3 0,1 2 0 16,-5-13-1-16,3-15 0 16,-6-11 68-16,-4-15 0 15,-17-19-44-15,-7-14 1 16,-13-16-18-16,-6-6 2 15,-5-7-12-15,-4-3-1 16,0-2-5-16,-13-6-1 16,-7-7-3-16,-20-9 0 15,-17-13 12-15,-7-10 1 16,-5-9-6-16,6-20 0 16,2-27-4-16,-8 29 0 0,-6 66 38 15,-1 15 2 1,3-10-56-16,8-3 2 15,1 2-23-15,3 6 0 16,7 1 8-16,4 5 0 0,7 1 17 16,4 4 1-16,5 3 0 15,10 3 0-15,3-3 0 16,12-3 1-16,9-2-1 0,6-2 1 16,7-3-1-1,13-6 0-15,17-10 0 16,5-9 0-16,6-12 0 15,0-12 0-15,10-11-1 0,3-8 1 16,3-9-21 0,1-1 1-16,2 1-4 0,-13 4 2 15,-16 7 12-15,-7-3 0 16,-3-10-7-16,-2 0 0 16,-1 6 12-16,-1 15 2 15,-13 20 3-15,-4 12 0 16,-9 8 2-16,-2 8 0 15,-2 4 4-15,-2 9 1 16,-2 14 3-16,-5 14 0 16,-6 18 0-16,-6 8 1 15,6 1-2-15,-1 19 0 16,-1 43 0-16,-6 8 0 0,-3-7-1 16,-2-16 1-1,4-20-9-15,7-11 1 0,1-13-1 16,5-17 1-1,-4-20 39-15,5-14-1 0,5-9-31 16,1-9 1-16,8-9-9 0,1-19 1 16,5-28-6-1,5-11 1-15,-15 67-1459 0</inkml:trace>
  <inkml:trace contextRef="#ctx0" brushRef="#br0" timeOffset="26080.62">7153 14038 12 0,'-24'4'0'0,"-26"7"0"0,-12 8 0 0,-7 7 0 0,0 11 0 15,-4 9 0-15,-5 14 0 16,-15 18 0-16,6 4 0 16,10-2 0-16,17 13 0 15,6 22 0-15,6 19 0 16,9 15 0-16,5 11 0 15,10 13 1-15,11-2 0 16,11-9 19-16,17-4 0 0,11 2 30 16,11-15 0-1,3-14 30-15,17-14 1 0,22-15 64 16,8-20 0-16,18-17-68 16,10-22 0-16,12-23 21 15,-1-22-1-15,5-22 109 16,3-26 0-16,10-30-198 15,-7-20 1-15,-15-21 58 0,-5-15 2 16,-11-7-66 0,-16-6 2-16,-20-6 0 15,-16 1 1-15,-14 3 2 0,-24 19 0 16,-8 19-5 0,-23-12 2-16,-19-22 7 0,-20-5 0 15,-26-3-23-15,-9 29 1 16,-12 40 10-16,-16 23 0 15,-21 14 4-15,6 35 2 16,16 38 381-16,-1 22 0 16,-10 14-487-16,-15 14 1 15,-3 14 49-15,22 21 1 16,37 25 5-16,17 19 1 0,12 12-52 16,8 12 0-1,49-177-1236-15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176" units="cm"/>
          <inkml:channel name="Y" type="integer" max="1024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18.23126" units="1/cm"/>
          <inkml:channelProperty channel="Y" name="resolution" value="620.6060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7-27T14:42:39.94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3976" units="cm"/>
          <inkml:channel name="Y" type="integer" max="2240" units="cm"/>
          <inkml:channel name="T" type="integer" max="2.14748E9" units="dev"/>
        </inkml:traceFormat>
        <inkml:channelProperties>
          <inkml:channelProperty channel="X" name="resolution" value="135.2381" units="1/cm"/>
          <inkml:channelProperty channel="Y" name="resolution" value="135.75757" units="1/cm"/>
          <inkml:channelProperty channel="T" name="resolution" value="1" units="1/dev"/>
        </inkml:channelProperties>
      </inkml:inkSource>
      <inkml:timestamp xml:id="ts1" timeString="2024-07-27T14:42:42.443"/>
    </inkml:context>
  </inkml:definitions>
  <inkml:trace contextRef="#ctx0" brushRef="#br0">7498 12483 12 0,'0'0'-10'0</inkml:trace>
  <inkml:trace contextRef="#ctx0" brushRef="#br0" timeOffset="519.93">7023 12518 12 0,'-30'4'0'16,"-45"5"0"-16,-25 8 0 15,-14 9 0-15,-2 8 0 16,3 5 0-16,-8 5 0 15,-2 7 0-15,-4-1 0 16,6 6 0-16,5-1 0 16,8-1 0-16,11 4 0 15,14 5 0-15,10 6 0 16,21 0 2-16,16-4 1 0,18-4 5 16,18 1 1-1,15-1 10-15,18 2 0 16,16 10 3-16,18-4-1 15,17-10 0-15,18-10 1 0,14-8-4 16,10-8 1-16,12-3 113 16,9-6 2-16,17-5-113 15,6-6 0-15,5-10-6 16,-4-6 1-16,1-7-15 16,-1-8 1-16,-5-12 9 0,-8-7 0 15,-16-8-11 1,-19-9 2-16,-7-9-2 0,-20-2 0 15,-17-2 6-15,-10-2 1 16,-25 2 140 0,-10 2 0-16,-21-2-76 0,-13-4 1 15,-17 1-20 1,-9-1 2-16,-13-3-17 0,-15 1 0 16,-13 6-15-1,-11 2-1-15,-16 0-21 0,-17 5 0 16,-16 14 0-1,-9 14 1-15,-15 19 19 0,-15 15 2 16,-22 22-4-16,-13 21-1 0,-10 20-29 16,4 9 1-1,10 4 15-15,9 2 2 16,188-80-981-16</inkml:trace>
  <inkml:trace contextRef="#ctx1" brushRef="#br0">7981 15682 0,'0'0'0,"9"0"0,16-17 16,-16 0-1</inkml:trace>
  <inkml:trace contextRef="#ctx0" brushRef="#br0" timeOffset="4370.14">1189 12576 12 0,'0'0'0'0,"0"0"0"0,2 37 0 0,1 4 0 0,-1 21 28 0,2 4 1 16,0-6-15-1,-2-2-1-15,-2-3-13 0,-2 7 0 16,-2 3 0-1,-2-7 1-15,3-14 16 0,3-12 1 16,0-13 18-16,-2-14 0 16,-2-3-3-16,0-6 1 15,-5-9 23-15,-6-18 2 16,-2-18-34-16,-1-7 2 16,5 1 7-16,7-5 1 15,4 1-15-15,4-12 1 16,2-18 18-16,1-1-1 15,10 10 49-15,0 11 1 0,9 15-16 16,-1 12-1 0,-6 8 82-16,1 12 1 15,-7 11-109-15,2 7 0 16,-3 8-25-16,1 7 0 16,8 9-19-16,1 5 1 15,-1 2-3-15,-4 3 1 16,-2 2-11-16,-6 7 1 15,0 9-33-15,-1 8 2 0,-10 2 18 16,-1-2 2-16,-5-1 12 16,-4-4 0-16,-1-12 9 15,-4-10 0-15,2-6 16 16,-1-8 0-16,-1-10 15 16,8-3 0-16,-2-4 21 0,3-1 1 15,5-7-9 1,1-7 1-16,8-5-29 0,5-8 1 15,6-9-10-15,9 2-1 16,6 5-9-16,4 10 1 16,1 11-96-16,2 13 0 15,-3 13-56-15,-8 13 0 16,-2 11 127-16,-11 7 1 16,-3 12 21-16,-14 9-1 15,-6 15 6-15,-4-4 0 16,-7-11 7-16,-3-13 1 15,-6-13 6-15,-4-21 2 16,-3-12 48-16,-2-16 1 0,0-12 54 16,4-14 0-1,10-18-77-15,7-6 1 0,8-9-24 16,10 1 1 0,6 8-5-16,11 9 0 0,3 9-15 15,4 6 1 1,6 10-4-16,4 9 1 0,5 15-5 15,-4 9 1 1,3 10-72-16,-5 5 1 0,-3 4-3 16,-4 2 2-16,2 1 46 0,-7 1 2 15,-3-4 19 1,-3-6-1-16,0-7 10 0,-6-11 0 16,1-2 4-1,-1-12 2-15,2-10 26 0,4-10 0 16,4-11 42-1,-4-3 1-15,-2-1-37 0,-2-3 0 16,-2-8-21-16,2-2 1 16,2 8-10-16,-3 11 0 15,1 9-9-15,-2 13 0 16,4 10-13-16,-2 5 0 16,8 6-17-16,-4 3 0 15,3 6-16-15,-3 6-1 16,-3 3 4-16,-7-5 1 15,-1-4 26-15,-4-13 0 0,0 0 14 16,0 0-1 0,0 0 5-16,0 0 0 15,-6-2 4-15,-9-5 1 16,-3-3 18-16,3 3 2 16,2 3 25-16,-2 0 1 15,0 8 20-15,-9 17 1 16,3 12-26-16,6 8 1 15,12 0-15-15,1-9 2 0,2-5-23 16,2-6 1-16,1-3-10 16,-1-6 1-16,2 1-4 15,0-10 1-15,1 1-26 16,1-4 1-16,3-5-9 16,6-23 2-16,-6-11 8 0,1-14 1 15,-1-4-19 1,-3 8 0-16,-1 9 27 0,-5 21 1 15,4 2 9 1,-4 8 0-16,0 1 3 0,0 5 0 16,0-1 2-16,6 4-1 15,-1 11 0-15,14 26 1 16,-1 8-14-16,-3 0 1 16,2-3 5-16,-4-14 0 15,-4-3 4-15,-3-12 1 16,-2-2 4-16,-2-9 0 15,1 1 0-15,3-3 1 16,-2-9 1-16,7-36 1 0,2-10-3 16,-4 4 0-1,2 5 0-15,-5 14 0 0,3 6 1 16,-5 4 0 0,5 3 10-16,-1 4 1 0,5 4 10 15,-4 2-1 1,0 1 19-16,12 7 2 0,-2 6-6 15,10 16 0-15,-4 8-25 0,-1 9 1 16,-4 1-9 0,-7-15-1-16,-1-2-11 0,-9-9 0 15,3-2-6 1,-2-9 2-16,-4 0 0 0,1-8 1 16,-1-12 9-1,0-19 1-15,-1-2 2 0,1 0 0 16,1 1 5-1,-1 7 1-15,4 1-3 0,-4 13 0 16,2-1-1-16,2 10 0 16,0 3-6-16,1 3 2 15,6 5-13-15,12 14-1 16,1 4-9-16,0 5 2 16,0 0-32-16,-3-8 1 15,-3-3 35 1,3-7 0-16,3-8 12 0,0-13 0 15,1-4 6-15,-1-4 0 16,-9-1 47-16,0-6 0 16,-15 28-985-16</inkml:trace>
  <inkml:trace contextRef="#ctx0" brushRef="#br0" timeOffset="5833.69">2685 12254 12 0,'0'0'0'0,"0"0"0"0,0 0 0 16,-22-15 0-16,5-1 0 0,-11-11 0 16,-2 3 0-1,6 6 0-15,5 8 0 0,4 10 0 16,0 15 0 0,-5 22 4-16,5 12 2 15,6 9 44-15,5-1 2 16,8-5 23-16,1-5 2 15,10-8 17-15,0-9 1 0,0-14-21 16,4-18 1-16,1-16-2 16,4-16 0-16,4-14 51 15,-7-15-1-15,-12-15 93 16,-5-8 0-16,-8-5-170 16,-5 5 0-16,-8 12-27 15,-2 5 2-15,1 0-18 0,-3 8 1 16,6 14-80-1,0 18 0-15,2 21-50 0,2 19 2 16,2 19 83-16,5 9 1 16,8 13 26-16,5 2 2 15,2 0 10-15,8 0-1 16,2 9 18-16,6 6 1 16,9 13 6-16,3-6 1 15,0-16 37-15,0-16 1 16,-5-14-36-16,-6-15 0 15,-8-13-16-15,-5-9 1 0,-2-8-11 16,-7-17 0 0,-1-22-3-16,-5-11-1 15,-3-6-8-15,1 8 0 16,-2 15 6-16,4 14-1 16,-6 12 4-16,6 9 1 15,-3 7 2-15,3 4 1 16,3 4 0-16,3 9 0 15,9 12 0-15,7 12 0 16,-1 15-5-16,3 1 1 16,0-1 2-16,-3-15-1 0,-3-9 2 15,-3-9 0-15,-2-10 1 16,-7-12 0-16,3-14 15 16,-3-16 0-16,3-23 8 15,-3-5-1-15,-3 7 1 16,-1 10-1-16,-2 12 21 15,-2 10-1-15,-1 11-21 16,3 5 0-16,0 5-6 16,0 3 0-16,3 2-6 0,5 9 0 15,11 13-2-15,9 8 0 16,1 1-5-16,5 1 1 16,-8-8-2-16,-2-8 1 15,-1-9-28-15,-7-9 1 16,3-11-23-16,0-13 1 15,-8-15 28-15,-2-7 1 16,-9-1 12-16,-9-3 2 16,-2-8 2-16,-8 6 2 15,0 6 0-15,3 16 2 16,-1 17 7-16,6 11 1 16,-1 11 6-16,3 12 1 15,5 10 16-15,8 1 1 16,7-8-14-16,8-9 0 0,5-11-9 15,6-12 0-15,3-12-12 0,-3-14 1 16,0-12-24 0,-6-1 0-16,-5 6 9 0,-4 15 1 15,-11 11 4 1,-4 8 1-16,0 5 2 0,-4 4 0 16,-2 5 4-1,-3 12 1-15,0 20-1 0,9-13 2 16,3 6 0-16,7 11 1 15,5 1 0-15,-1 3 0 16,7-8 6-16,-1-4 0 16,5-3 41-16,-3-14-1 15,-1-1 20-15,-7-9 1 16,5-7-45-16,5-10 1 16,1-15-16-16,1-19 1 15,-8-11-8-15,-3-5 0 16,-2-3-182-16,-2 5 1 15,-11 57-849-15</inkml:trace>
  <inkml:trace contextRef="#ctx0" brushRef="#br0" timeOffset="6885.4">3792 11465 12 0,'0'0'0'0,"0"0"0"0,0 0 0 0,0 0 0 0,0 0 0 16,0 0 0-16,0 0 0 0,0 0 47 0,0 0 1 31,0 0 48-31,0 0 0 16,-24 26 52-16,3-1 2 15,-3 19-60-15,5 12 2 16,10 11-10-16,13 0 1 0,5-9-31 16,11-14 0-1,1-14-24-15,3-17 0 0,-2-15-10 16,-1-20 1-16,3-30-14 15,0-11 2-15,-9-17 1 16,-5-2 0-16,-5 9-8 16,-10-7 0-16,-5-7 1 15,-8-4 1-15,1 7 5 16,2 17 0-16,-2 20 31 0,6 18 1 16,-2 16 3-1,2 13 0-15,2 11-17 0,-3 20 1 16,9 27-11-1,3 15 1-15,18 12-15 0,6 3 2 16,1-7-3-16,5-2 1 16,-1-1-1-16,1-13 0 15,4-22 0-15,-5-27 0 16,1-21 0-16,-2-27 1 16,0-26 31-16,-4-10 1 0,-7-5 20 15,-8-11 0 1,-9-16 11-16,-9-1 2 0,-6 10-42 15,-5 4 2-15,-3 3-25 16,7 13 0-16,1 21-3 16,5 17 0-16,5 23-40 15,1 29 2 1,0 26 12-16,8 11 1 0,2 5 10 16,7 6 0-16,4 9 16 15,7 6 1-15,9 5 0 16,1-14 1-16,5-17-1 15,-6-15 1-15,1-17-1 16,-8-15 1-16,-4-11-21 0,-5-22 0 16,2-26-6-1,-4-17 0-15,-6-17 8 0,-13-7 1 16,-7 11 5-16,-4 8 2 16,-3 6 7-16,-1 11-1 15,4 14 3 1,4 15 0-16,7 18 1 0,2 21 0 15,4 15 1-15,2 13 0 0,7 15 1 16,2 2-1 0,2 1 0-16,-4 8 1 15,4 13-2-15,0-4 0 16,-6-12 0-16,1-16 0 16,-1-22 0-16,-5-11 0 15,-4-10 0-15,0-19 1 16,2-25 0-16,5-23 0 15,-1-14 1-15,-1 0-1 0,1 12 1 16,-1 14 0-16,5 13 0 0,-1 15 2 16,-5 14 3-1,1 14-1-15,5 9 2 16,5 14 1-16,9 22 1 16,0 8 1-1,0 3-6-15,6-9 1 16,4-19 2-16,-1-19 3 0,-3-19-8 15,-10-20 1-15,-5-21-2 16,-7-11 0-16,-16 3-2 16,-8 4 1-16,-22 8-3 15,-6 11-1-15,44 30-1175 16</inkml:trace>
  <inkml:trace contextRef="#ctx0" brushRef="#br0" timeOffset="7050.31">4030 11179 12 0,'0'0'0'0,"0"0"0"0,28-2 0 16,-7-4 0-16,8-8 0 15,11-13 0-15,-7-2 0 16,-3-1 13-16,-15 4 2 16,-11 9 32-16,-19 4 0 15,15 13-148-15</inkml:trace>
  <inkml:trace contextRef="#ctx0" brushRef="#br0" timeOffset="7283.28">3255 11480 12 0,'0'0'0'0,"0"0"0"15,0 0 0-15,24-11 0 0,-12 0 0 16,1-2 72-16,-8-2-1 16,1 6 135-1,-8 5 0-15,-6 10-100 0,-8 20 0 16,-16 24-6 0,-7 17 0-16,39-67-835 0</inkml:trace>
  <inkml:trace contextRef="#ctx0" brushRef="#br0" timeOffset="7749.73">1692 13367 12 0,'0'0'0'0,"0"0"0"0,0 0 0 0,-19-21 0 15,17 17 0-15,-1 3 67 16,3 2 2-16,5 3 10 16,5 22 2-16,14 39 10 15,9 21 0-15,1 18-17 16,1 4 1-16,-1-6-69 15,-6-7 0-15,-6-7 3 0,0-18 0 16,-7-23-10-16,-3-23 1 16,-5-22-2-16,-11-28 1 15,4 26-498-15</inkml:trace>
  <inkml:trace contextRef="#ctx0" brushRef="#br0" timeOffset="8100.07">1696 13506 12 0,'0'0'0'0,"0"0"0"16,-10-18 0 0,10 12 40-16,0-1 1 0,2-3 38 15,11-8 1 1,13-10-9-16,12 2 1 0,1-2-6 16,5 7 1-1,1 6-39-15,2 8 1 0,-6 11 18 16,-2 11 2-1,-2 12 12-15,-7 22 1 0,-10 27-4 16,-10 13 2-16,-12 23-10 0,-13 5 2 16,-13 12-12-1,-2-7 2-15,0-14-40 0,-3-22 0 16,3-30 5 0,-2-27 0-16,6-21 5 0,2-29 1 15,0-25-1 1,9-27 1-16,6-25-8 0,9-1-1 15,5 10-5-15,8 9 1 16,-13 80-887-16</inkml:trace>
  <inkml:trace contextRef="#ctx0" brushRef="#br0" timeOffset="9619.85">2217 13560 12 0,'0'0'0'0,"34"37"0"16,-8-7 0-1,-2 0 0-15,0-8 0 16,-5-7 0-16,-4-13 0 0,-10-2 0 16,5-15 0-1,-1-20 10-15,-3-10 1 0,-3-5 55 16,-6 1 2 0,-7 9 42-16,-1 4 1 0,-4 8 67 15,-3 10 2 1,-1 5-39-16,0 5 2 0,3 10-9 15,1 7 2-15,2 8-80 0,2 15 0 16,11 16-30 0,11 12 0-16,11 8-16 0,8-2 1 15,9-11-19 1,0-10 2-16,-5-21-8 16,-5-13 1-16,-4-12 2 15,-10-18-1-15,-1-20 3 16,-4-17 1-16,-5-17 4 15,-1-7 1-15,-4 0 2 0,-9-13 1 16,-4-24 0-16,-2 2 0 16,0 16 0-16,0 17 0 15,-4 23 0-15,8 20 1 16,2 24 0-16,0 21 0 16,3 14 2-16,6 19 1 15,6 22-2-15,7 18 1 16,7 16 1-16,10 1-1 15,7-18 6-15,2-5 1 16,2-8 2-16,6-13 1 16,-2-13-5-16,3-16-1 15,-7-22-3-15,-4-17 0 16,-7-22-3-16,-11-10 2 0,-4-6-3 16,-6-9 0-1,-3-15-4-15,3-4 2 0,2 2 0 16,2 13 1-1,-2 24 0-15,-1 15 1 0,-1 15 0 16,0 11 0-16,2 12 0 0,8 14 1 16,0 17 0-1,1 13 1-15,-1 11-1 0,1-2 1 16,-1-13 9 0,-4-13 0-16,-11-18 66 0,-3-10 1 15,-1-5-51 1,-5-9-1-16,-4-12-14 0,-6-13-1 15,-6-20-10-15,-3-4 1 16,-4 2-49-16,2 9 0 16,-6 15-33-16,8 13 2 15,7 11 53-15,2 16 2 16,2 17 12-16,4 16 1 16,13 15 8-16,5 1 1 15,8-3 1-15,5-8 0 16,-1-11 4-16,-1-11 2 15,-1-11 0-15,-1-12-1 16,-3-9 1-16,-2-14 1 0,2-19 22 16,-4-10 1-1,-11-5-14-15,0-8 1 0,-5 3-10 16,-1 7 2 0,-1 9-9-16,1 15 2 0,4 14 0 15,-1 7 0 1,3 3 1-16,3 11 1 0,3 17 4 15,3 15 0-15,6 13 2 0,6 4 0 16,-1-2 18 0,4-19 1-16,4-13 46 0,-3-9 1 15,-5-13-44 1,-1-11 0-16,-4-16-17 16,-1-16 0-16,-8-20-17 15,-2-10 1-15,0 12-3 16,-8 7-1-16,-2 11 0 15,2 13-1-15,-1 13 4 0,5 8 0 16,-4 3 2-16,4 6 0 16,4 1 0-16,5 10 0 15,8 15-1-15,7 6 1 16,4-1-26-16,2-8 0 16,-6-14-45-16,0-9 1 15,-5-10 44-15,0-12 1 16,-4-16 15-16,-4-6 1 15,-8 1 9-15,-3 2 0 16,-7-1 2-16,0 3 0 16,-3 6 3-16,1 8-1 15,3 12-2-15,3 9-1 16,3 8 2-16,5 20 2 16,14 24 0-16,5 19 1 15,10 17 18-15,7 16 1 16,11 15-1-16,2 17 0 15,-2 15-12-15,-7 7-1 0,-10 4-7 16,-7-4 1-16,-13-5-5 0,-15-21 0 16,-15-22-4-1,-13-24 1-15,-7-34-4 0,-10-41 2 16,2-38-5 0,4-35 1-16,0-30 4 0,9-20 2 15,11-24-2 1,6-12 1-16,6-16 4 0,3-16 0 15,8-2-1-15,2 9 1 16,-6 17-12-16,1 1 1 16,-1 157-1268-16</inkml:trace>
  <inkml:trace contextRef="#ctx0" brushRef="#br0" timeOffset="10153.89">2100 14371 12 0,'0'0'0'0,"-8"-26"0"0,7 13 0 0,2 9 58 0,3 6 2 15,-4 2 56-15,4 13 1 16,11 27 68-16,5 23 2 16,14 28-97-16,5 13 1 15,6 6-20-15,-1 3 1 16,3 0-14-16,-6-15 1 15,-4-25-59-15,-13-22 1 16,-5-19 2-16,-13-18 2 16,-4-10-4-16,-8-25 1 15,-15-26-4-15,-3-16 1 16,24 59-888-16</inkml:trace>
  <inkml:trace contextRef="#ctx0" brushRef="#br0" timeOffset="10432.27">2165 14652 213 0,'0'0'0'15,"-15"-45"-12"-15,4 18 2 0,2 2 14 16,5 11 0-16,4 6 25 16,4 4 1-16,-2 1 74 15,11-14 0-15,7-18-32 0,10-3 0 16,7 7-10 0,-1 5 1-16,-3 5-17 0,-5 10 1 15,-7 7-29 1,-3 14 0-16,-3 12-13 0,-6 21 2 15,-9 22-1-15,-9 15-1 16,-4 9 7-16,-7 0 2 16,-14-14 5-16,-1-14 1 15,-3-14 68-15,9-21-1 16,-1-26-7-16,11-21 0 16,8-16 14-16,11-11 0 15,6-6-58-15,3-6 0 16,-9 60-1197-16</inkml:trace>
  <inkml:trace contextRef="#ctx0" brushRef="#br0" timeOffset="11652.1">2579 14827 12 0,'0'0'0'16,"18"32"0"-16,-8-6 0 0,1 0 0 15,2-6 0-15,-6-9 0 0,3-11 0 16,3-9 14 0,2-13 1-16,5-14 34 0,-1-5 2 15,-10-1 22 1,-3-1 0-16,-10 2-5 0,-2 6 2 16,1 5-12-1,-5 8 1-15,5 8-4 0,1 9 1 16,2 5-7-16,-1 7 1 15,-3 10 36 1,2 15 0-16,2 10-16 0,4 1-1 16,2-7-25-16,5-3 1 15,-1-1-17-15,9-1 1 16,3-1-16-16,4-6-1 16,0-9-13-16,1-9 0 15,-1-10-32-15,-4-11 2 16,1-11 23-16,1-7 0 15,-11-5 5-15,-1-4 0 16,-10-7 2-16,0-8 1 16,-6-8 0-16,1-1 1 15,-3 5 8-15,3 14 1 16,-1 18 5-16,0 10 0 0,3 10 1 16,3 9 2-1,-6 5-2-15,0 16 1 0,-3 16-2 16,2 8-1-1,10 3-4-15,7-9 1 0,5-11-4 16,0-9 1-16,3-12-1 16,-3-11 0-16,6-12 0 15,3-10 1-15,0-10 2 0,-2 1 0 16,-7 9 8 0,0 9 0-16,-6 10 43 0,-3 14 1 15,-4 8-15 1,2 18 0-16,-1 20-21 0,7-3 1 15,1 0-14-15,8-11 2 16,1-11 20-16,1-9-1 16,1-8-20-16,2-9-1 15,-3-10-8-15,-1-12-1 16,-1-17-11-16,-4-17 2 16,-6-12-40-16,-9-8 0 15,-4-4 15-15,-7-8 1 16,-8-9 12-16,-7-7 1 15,-2-4 16-15,-1 7 0 16,1 25 3-16,3 16 1 0,5 17-1 16,5 15 2-1,2 12-2-15,5 8 2 0,-1 10-5 16,5 14 0 0,-1 16-2-16,10 16 2 0,8 17-1 15,14 17 1 1,12 22-1-16,13 4 1 0,11-1-1 15,1 5 1-15,-5 9 0 0,3-8 0 16,-6-26 0 0,1-11 1-16,-8-11-2 0,-6-15 0 15,-14-20-1 1,-10-15-1-16,-11-14 3 0,-8-21 0 16,-12-29 3-1,-3-8-1-15,-9-3 0 0,0-11 0 16,-10-20 1-1,5-6-1-15,1 4-1 0,3 11 0 16,5 18-8-16,-4 20 1 16,0 15-3-16,-1 16 0 15,10 13 3-15,1 13 0 16,-5 13 0-16,8 7 0 16,11 6 2-16,5-5-1 15,5-10 3 1,8-11 0-16,8-14-3 0,-1-14 1 15,4-15 1-15,-1-5 1 16,-3-2 1-16,-11-4 1 16,-4 1 29-16,-8 7 0 15,-4 7-8-15,-2 5 0 16,-2 6-12-16,1 5 0 16,5 8-1273-16</inkml:trace>
  <inkml:trace contextRef="#ctx0" brushRef="#br0" timeOffset="12420.17">3460 14202 12 0,'0'0'0'0,"0"0"0"0,9 22 1 16,-3 1 25-16,-2 6 1 15,5 5 91-15,-2 5-1 16,8 6 16-16,4 3 0 0,0 2-43 16,1-9 0-1,3-15 18-15,-3-15 0 0,-1-14-54 16,-3-18 1 0,3-18 10-16,-4-11 2 0,-15-2-19 15,-6 0 1 1,-12 7-22-16,-7 4 0 0,-1 2-9 15,-7 5 1-15,3 8-7 0,-2 12 1 32,10 4-13-32,-2 14 1 0,0 7-9 0,1 4 1 15,12 2 6 1,2 0 0 0,5-4 1-16,8-8 0 0,-1-1 2 15,5-4 2-15,11-6 6 0,5-10 0 31,4-14 3-31,3-4 2 0,1-3 3 16,3 2 1-16,5 5 8 16,-1 8 0-16,0 10-9 15,-2 12 0-15,-13 12-7 16,1 12 0-16,-5 15-12 0,-5 7 0 16,-6-1 0-16,-3-6 0 15,-6-7 0 1,0-10 1-16,0-9 2 0,-6-9 1 15,6-4 12-15,-5-15-1 16,-8-22 2-16,-2-15 0 16,9-15 0-16,1-2-1 15,6 6 10-15,3 10 1 16,2 13-5-16,-3 10 0 16,-1 13-18-16,2 4-1 15,-4 13-1349-15</inkml:trace>
  <inkml:trace contextRef="#ctx0" brushRef="#br0" timeOffset="14287.7">3946 13848 12 0,'0'0'0'0,"0"0"37"0,0 0 0 0,0 0-6 0,0 0 1 16,21 25 23-16,-17-5 1 0,-4 21 19 16,0 11 0-1,0-2-12-15,0 1 1 0,-4-12 24 16,-2-10-1 0,6-16-8-16,-3-9 0 15,3-4-16-15,0-17 0 16,-6-22-8-16,0-7 0 15,3-3 6-15,6-1 0 16,-1 4-18-16,6 7 0 16,-3 5 7-16,5 8 1 15,-5 8-11-15,5 5 2 0,1 5-11 16,2 8 1-16,-2 4 4 16,8 5 0-16,-1 10 38 15,3 3 0-15,-6 10-49 16,-6-3 0-16,-4-6-15 15,-5-5 0-15,0-3-10 16,0-5 0-16,0-5-1 16,-3-3 1-16,3-2-2 15,-2-9-1-15,2-16 0 0,-4-10 1 16,4-6 1 0,4-3 1-16,-2-5-1 0,5-1 1 15,4 2-2 1,2 10 2-16,2 16-20 0,-5 11 1 15,1 7-28-15,4 15 1 16,13 17 4-16,2 9 1 16,-10 6 19-16,-1 0 0 0,-1-8 15 15,-7-7 2 1,-1-11 4-16,-7-6 1 16,-3-5 0-16,2-3 1 15,2-1 1-15,-4-5 1 0,-4-5 2 16,-1-25-1-1,-1-25 3-15,1-9 1 16,5 0 0-16,0 6 0 0,5 10-2 16,4 16 1-1,-7 15-1-15,2 8 1 0,2 7-2 16,7 7 2-16,2 3-2 16,5 12 2-16,4 13-1 15,4 3-1 1,-2 1 0-16,-1-4 1 0,-1-12 6 15,-6-3 1-15,-6-9 66 0,-3-8-1 16,0-9-39 0,1-15 0-16,-1-25-19 0,-4-4 1 15,-1-3-6 1,-2-4 0-16,2-4-15 0,1-1 1 16,5 1-2-1,1 14 1-15,4 19-17 0,2 12 1 16,-6 14-25-1,4 20 0-15,13 26-18 0,5 11 0 16,-7 6-9-16,-2-2-1 16,-5-9 36-16,-4-10-1 15,-4-13 16-15,-3-7 0 16,-8-7 11-16,1-6 1 16,-1-2 3-16,-5-6 2 15,-4-7 0-15,-12-13 1 16,-3-13 0-16,-6 0 0 15,-2 7 0-15,6 8 1 16,2 9 0-16,4 9 2 16,1 14 10-16,6 9 2 15,5 11 15-15,5 5 1 16,8 6-17-16,8 2 1 16,4 2-10-16,2-2 2 15,5-4-6-15,-18-26 0 0,3 0-41 16,0-3 0-1,-5-3-30-15,2-3-1 0,-5-4 42 16,12-11 1-16,-7-11 14 16,3-13 2-16,-9 0 12 15,0-8 1-15,0-3 4 0,0 7-1 16,4 4 6 0,-4 18 0-16,2 6-9 0,-2 4 2 15,4 1-3 1,-4 4 0-16,5 4 0 0,8 10 1 15,8 8-1-15,-1 10 1 16,3 2 6-16,-12-15 0 16,-2 0 20-16,-5-6 0 15,1-1 5-15,1-5 0 16,-6 1-13-16,4-4 2 16,-4-4-11-16,5-22 1 15,-5-18-4-15,0-12 1 16,4 0-8-16,-2 8 1 15,4 3-1-15,-3 23 0 16,1 3 0-16,2 8 0 0,-1 0 3 16,1 3 1-1,3 3 13-15,10 5 1 0,5 2-10 16,2 12 0 0,2 7-5-16,-8 5 1 0,3 0-4 15,-12-7 1 1,2-3-9-16,-7-6 0 0,-1-3 0 15,-5-3 0-15,4-2 3 0,-4-6-1 16,0-13 6 0,0-20 0-16,0-2 5 0,2-15-1 15,2-4 3 1,1 2 0-16,1 1-1 16,1 27 2-16,-1 4-6 15,-1 14 1-15,1 1-9 0,1 7 0 16,5 8-2-1,12 10-1-15,-4 7 4 0,3-3 1 16,1 3 1-16,-9-12 1 16,0-2 3-16,-4-5 0 15,2-4 0-15,6-8 1 16,-5-12-2-16,7-27 0 16,-21 47-1220-16</inkml:trace>
  <inkml:trace contextRef="#ctx0" brushRef="#br0" timeOffset="14899.92">5374 12386 12 0,'0'0'0'0,"0"0"0"0,0 0 0 16,0 0 0-16,0 0 0 16,0 0 64-16,-10 21 1 15,10-3 65-15,2 16 1 16,6 14-6-16,-1 4 1 15,6 11-28-15,-2-1 1 0,8-12-25 16,5-13 0-16,-3-16 80 16,1-18 0-16,-3-16-49 15,1-22 1-15,4-30-51 16,1-9 0-16,-1 1-24 16,-7 4 2-16,-10 10-18 0,-5-3 1 15,-4 1-9 1,-7 3 0-16,-6 10-2 0,2 13 1 15,2 14-2-15,-2 17 1 16,7 12 15-16,2 18 1 16,4 24 2-16,8 8-1 15,7 3-7-15,9-5-1 16,0-6-5-16,6-7 1 16,3-6-10-16,3-13 0 15,1-14-20-15,-2-20 0 16,-1-14 7-16,-4-17 0 15,-2-11 5-15,-6-13 0 16,0-17 21-16,-7 0 0 0,-5 12 15 16,-5 18 2-1,-8 14 9-15,-3 18 0 0,4 7-20 16,-2 15 0 0,-5 11-13-16,0 22 1 0,3 30-7 15,10 11 1 1,11 4-1-16,15-13 0 0,3-20-8 15,8-21 1-15,6-20-9 0,1-25 2 16,-7-29 3 0,-2-25 0-16,-1-24-38 0,-9-1 1 15,-14 23 18 1,-15 23-1-16,0 52-1318 0</inkml:trace>
  <inkml:trace contextRef="#ctx0" brushRef="#br0" timeOffset="15870.46">2456 15465 12 0,'0'0'0'0,"0"0"0"0,0 0 0 15,-19 21 55-15,14 5 0 16,1 28 180-16,8 9 1 16,1 4-174-16,6 7 1 15,8 12 10-15,9 9 0 16,17 14 32-16,9-6 2 15,18-16-60-15,7-18 1 0,8-22-14 16,1-29 1 0,-4-33 5-16,-2-18 0 15,-82 33-1031-15</inkml:trace>
  <inkml:trace contextRef="#ctx0" brushRef="#br0" timeOffset="17702.07">3032 15774 12 0,'0'0'0'15,"0"0"0"-15,0 0 0 16,0 0 0-16,0 0 0 16,0 0 0-16,-6 43 0 15,6 5 31-15,0 8 1 16,6 0 71-16,-1-6 1 15,-1-9 7-15,-2-11 0 16,1-14 81-16,-3-8 1 0,0-6-107 16,-5-12 0-1,-8-16-24-15,2-13 0 0,-8-15-32 16,4-3 1 0,6 3 1-16,3 5 0 0,10 8 0 15,1 10 0 1,1 8 1-16,3 9 0 0,1 4-7 15,5 7 0-15,9 4 0 0,2 9 0 16,7 8 41 0,1 10 0-16,-6 8-41 0,-4 1 0 15,-9-4-16 1,0-7 1-16,-9-11-11 0,-6-9 0 16,3-3 0-1,-3-10 0-15,-3-12-1 0,-1-14 1 16,2-12 0-1,-7-5 0-15,-1-2 6 0,5 0-1 16,5 0 0-16,5 5 0 16,5 12-1-16,1 11-1 15,2 13-5-15,6 9 0 16,7 7-17-16,2 12 1 16,5 9-23-16,-3 8 2 15,0 5 21-15,-2 0 0 16,-8-4 11-16,1-5 1 15,-8-8 6-15,-4-7 1 0,-7-9 9 16,2-3 0 0,-4-1 1-16,0-6 0 15,-4-9-3-15,-2-20 0 16,-9-21-2-16,0-7-1 16,1 5-5-16,4 6 0 15,5 3 0-15,1 8 0 16,4 7 0-16,6 10 0 15,3 9 0-15,0 6 0 0,2 5 3 16,12 7-1-16,3 10 2 16,7 8 2-16,1 6 11 15,5-1 1-15,-4-5-8 16,3-7 0-16,-5-3-5 16,-7-7 1-16,-1-12-9 15,-7-10-1-15,-3-14-1 16,-6-7 0-16,-3-6 0 0,-6-4 0 15,-6-5 2-15,-3 2-1 16,-6 9 2 0,0 9 1-16,2 8 1 0,4 9 0 15,3 8 0-15,1 11 0 16,-1 7 0-16,2 15 0 16,8 17 2-16,7 5 1 15,8-3-2-15,1-4 1 16,8-2-1-16,2-8 0 15,0-10-9-15,-2-12 2 16,-2-13-3-16,-2-12 1 0,-1-16 0 16,-8-18 0-1,-6-21 8-15,-7-16 0 0,-2-16 6 16,-10-3 0 0,-6 8 0-16,-7 1 1 0,-3-4-6 15,2 8 0 1,0 25-3-16,5 17-1 0,4 20 1 15,0 14 1-15,10 10-6 0,1 12 1 16,0 14 1 0,12 22 2-16,12 31 3 0,4 12 0 15,6 3 0 1,9 1 0-16,6-3 0 0,7 1 0 16,8 1 1-1,-2-12 1-15,-6-31-2 0,-7-23 1 16,-16-27-1-1,-6-27 0-15,-12-29-8 0,-7-10 2 16,-8-4-3-16,-5 3 1 16,-6 10 3-16,-4 3 1 15,-1 10 3-15,-1 7 1 16,-1 15 1-16,5 15 0 16,8 13 3-16,-1 11 1 15,7 8 3-15,6 3 0 16,8 1-6-16,8-7 0 15,5-10-2-15,1-12 0 0,8-10-39 16,-3-7 1 0,0-3-92-16,-8 4-1 15,-7 11 53-15,0 13 0 16,-6 13 44-16,2 11 0 16,-1 11 16-16,-1 2 1 15,6 0 17-15,0-13 1 16,0-5 17-16,0-7 0 15,5-2 35-15,2-7 0 16,-3-3 51-16,-4-6 0 0,0-9-71 16,-6-17 0-16,-3-18-22 15,-10-11 1-15,-5-12-10 16,-2-2 2-16,-2 10-4 16,1 13 0-16,3 15-3 15,0 10 2-15,7 12-4 16,-2 6-1-16,4 7 2 0,0 5 0 15,4 10-6-15,11 17 0 16,5 22-5-16,10 9 1 16,9 2-15-16,4-5 1 15,0-16-77-15,-2-12 1 16,-4-15 41-16,-3-15 1 16,-14-13 25-16,-5-23 0 15,-11-29 26-15,-2-8 0 16,-4-3 9-16,-6 7 0 15,8 67-721-15</inkml:trace>
  <inkml:trace contextRef="#ctx0" brushRef="#br0" timeOffset="18070.25">4867 14092 12 0,'0'0'0'0,"0"0"0"0,0 0 0 0,0 0 0 0,0 0 0 16,0 0 67 0,0 0 2-16,0 0 71 0,0 0 0 15,0 0-6 1,0 0 0-16,0 0 13 16,0 0 2-16,0 0-37 15,0 0 1-15,-24 24-33 16,14 14-1-16,7 16-19 15,6 3-1-15,7-1-4 0,5-4 1 16,5-2-20-16,8-9 0 16,4-17 9-16,5-25 0 15,-4-29-19-15,3-24 1 16,-8-22-20-16,-4-14 0 16,-13-16-7-16,-13 8 0 15,-22 25 32-15,-13 21-1 16,37 52-1455-16</inkml:trace>
  <inkml:trace contextRef="#ctx0" brushRef="#br0" timeOffset="18337.71">4528 14248 12 0,'0'0'0'0,"0"0"0"16,0 0 0-16,24 15 0 0,-11-28 0 31,-6-16 0-31,1-18 0 16,-6-14 0-16,-4 1 0 16,-6 19 4-16,-3 19 2 0,-9 20 34 15,-3 22 1 1,-3 27-23-16,-2 11 0 0,13 3-19 15,4-3 1-15,11-58-105 16</inkml:trace>
  <inkml:trace contextRef="#ctx0" brushRef="#br0" timeOffset="18570.12">3898 14725 12 0,'11'-19'0'15,"17"-22"0"-15,21-15 0 16,16-14 0-16,20-3 0 16,14 6 72-16,7-7-1 15,2-14-2-15,-1-7 1 16,-107 95-292-16</inkml:trace>
  <inkml:trace contextRef="#ctx0" brushRef="#br0" timeOffset="18784.18">5062 13426 12 0,'0'0'0'0,"0"0"0"0,25-22 0 16,5 11 10-1,9 1 1-15,4 3 26 16,1 13 0-16,-1 20 143 15,-4 28 0-15,-5 39-26 16,-8 16 0-16,-2 8-37 0,-11 12-1 16,-5 16 141-1,-8-9 0-15,-8-23-184 0,-1-9 1 16,-6 1-16-16,-4-14 0 16,19-91-1398-16</inkml:trace>
  <inkml:trace contextRef="#ctx0" brushRef="#br0" timeOffset="101459.81">26714 7895 12 0,'0'0'0'0,"-67"-54"0"16,-4 8 0-16,-11 1 0 0,-10 1 0 0,-14 6 0 15,-15 1 0 1,-9 4 0-16,-8 3 0 0,-6 2 0 16,-10 4 0-1,-12 0 0-15,-6 3 0 0,-6 8 0 16,-3 0 0-1,-4 8 0-15,-7 5 0 0,-3 9 0 16,-5 2 3-16,-1 11 2 16,-9 8 135-16,-5 7 0 15,-4 6-70-15,-5 4-1 16,-7 10-27-16,5 7-1 16,10 6-13-16,9 5 1 15,16 5-17-15,17-4 0 16,14 0 10-16,9 12 0 15,9 10-14-15,14 8 0 0,12-3 7 16,18 3 1 0,4 11 29-16,16-2 1 0,11 4-31 15,13 6-1 1,11 5 3-16,13-5 1 0,12-6-3 16,10 2-1-1,12 5 21-15,11-1 0 0,9-6-13 16,13-2 2-1,16 0-9-15,12-5 1 0,11-8-2 16,10-3-1-16,11-5-1 0,13-5 2 16,11-5-4-1,17-4 0-15,7-15 1 0,6-6 1 16,6-5-1 0,8 0 0-16,11 0-1 15,4-4 1-15,8-6 124 16,-1-5 0-16,-3-7-135 0,1-10 1 15,3-4 0-15,6-10 1 16,5-12 0-16,10-7 1 16,7-6-1-16,0-11 0 15,0-10 3-15,-5-5-1 16,-4-5 1-16,-6-10-1 16,-2-7 8-16,-9-6 1 15,-7-4-5-15,-12-9 1 16,-12-11 4-16,-14-1 1 15,-9-5-7-15,-9-7 1 16,-10-8-3-16,-15 3 0 16,-8 5-5-16,-14-4 1 15,-9-5-1-15,-10-6 2 16,-11 2-4-16,-12-8 1 16,-12-5 10-16,-9 0 0 0,-10 4-8 15,-13-3 1 1,-9-2 0-16,-12 2 0 0,-11 7 24 15,-14-5 1-15,-15-5-3 16,-17 0 1-16,-13 6 1 16,-20 2 0-16,-17 3-5 0,-19 11 2 15,-20 4-12 1,-17 15 0-16,-21 4-9 0,-7 13 0 16,-6 12-3-1,-10 7 0-15,-5 5-6 0,-9 7 1 16,-14 8-9-1,-14 3 2-15,276 34-1311 0</inkml:trace>
  <inkml:trace contextRef="#ctx0" brushRef="#br0" timeOffset="104279.79">23973 11858 12 0,'0'0'0'0,"0"0"0"0,0 0 0 0,0 0 0 0,0 0 0 16,0 0 10-16,0 0 1 15,0 0 95-15,0 0 0 16,0 0-64-16,0 0-1 16,7 24 66-1,-9-13 1-15,-1 2-17 0,1-2 1 16,2-3-17-16,0-4 0 15,-4-3-13-15,2-4 0 16,0-7-8-16,0-12 0 16,1-17-16-16,-1-4 2 15,-2 10-20-15,-3 5 0 16,-1 11-12-16,-1 6 1 16,-2 3-4-16,-6 7 1 0,-9 1 2 15,-6 11 0 1,-7 15 3-16,0 11 0 0,2 11 29 15,3-1-1-15,8-1 118 16,0-3 1-16,9-6-67 16,10-5 1-16,8-10-62 0,9-5 1 15,3-13-25 1,13-8 2-16,15-13-10 0,5-9 0 16,5-15-63-1,-3-7 1-15,-3-11-13 0,-4-8 1 16,-4-13 45-1,-3-2-1-15,-3 2 18 0,-5 5-1 16,-7 10 67-16,-10 11 0 16,-12 8-15-16,-5 10 2 15,-1 14-17-15,-2 9 1 16,0 9-19 0,-6 15 0-16,-7 17-16 0,-2 15 0 15,3 13-42-15,5 9 1 16,-5 11 21-16,6 6-1 15,6 13 20-15,6-4-1 0,5-18 4 16,5-10 0 0,6-15 8-16,6-18-1 0,6-19 3 15,6-16 0 1,10-18 3-16,8-10-1 0,5-10 22 16,0-7-1-1,-7-10-5-15,-8-3 0 0,-11 4-6 16,-3 7 2-1,-6 9-13-15,-6 11 1 0,-8 14-1 16,-3 8 0-16,-1 8-1 0,-7 4 2 31,-5 6-1-31,-6 16 1 0,-5 20-1 0,2 16 1 16,7 9 2 0,6-4-1-16,5-11 12 15,8-11 0-15,7-17-5 16,9-10 2-16,10-8-4 15,6-14-1-15,5-12-6 16,1-16 1-16,-1-14-2 16,-7-12 1-16,1-7-1 15,-5 4 0-15,-7 13 6 16,-9 13 2-16,-4 14 55 16,-5 10 0-16,-5 4-21 0,-3 13 0 15,-1 7-24-15,-2 26 0 16,-5 36-12-1,-2 22 0-15,2 14-4 0,2 22-1 16,-3 30-15-16,-3 18 2 16,-3 29-31-16,-3 1 1 15,1-16-36-15,9-37 1 16,14-46 6-16,7-37 0 16,-10-73-1147-16</inkml:trace>
  <inkml:trace contextRef="#ctx0" brushRef="#br0" timeOffset="105539.86">24603 11808 12 0,'0'0'0'0,"-10"26"0"0,1-4 0 0,-2-5 3 0,1-4 2 15,3-6 23 1,1-3 0-16,1-2 57 0,-1-8 2 15,4-11 42-15,6-18 0 16,7-15-18-16,8-4 1 16,7 6-49-16,4 5 1 0,1 11-5 15,-1 12 1 1,-4 14-27-16,-3 8 2 0,-3 9-29 16,-5 11-1-1,-6 16-1-15,-7 6 0 0,-9 7 13 16,-10 1 1-1,-13-2 11-15,-9-4 0 0,-7-3 85 16,-5-7 0-16,6-9-64 0,6-6 0 31,8-14-20-31,5-7 2 0,9-5-30 16,8-10 1 0,3-9-2-16,12-12 1 0,12-12-1 15,6-2 1-15,4 3-1 16,2 4 1-16,2 12 11 15,1 10-1-15,-8 16-3 0,-3 7 0 16,-3 11-2-16,-3 11-1 16,5 13-4-16,-3 0 0 15,1 0-2-15,0-7 1 16,-1-6-1-16,-1-9 0 16,-2-9 0-1,2-6 0-15,3-4-2 16,5-7-1-16,4-13 2 0,1-10 0 15,-4-8 0-15,-5-7 1 16,-5 1 0-16,-4 1 0 16,-7 10 14-16,-3 11 0 15,-2 11-2-15,-2 8 1 16,0 5-6-16,-5 7-1 16,-8 10-1-16,-4 15 0 15,-3 20-11-15,2 8-1 16,8 5-2-16,9-9 0 15,6-11 1-15,7-10 1 16,3-10 2-16,2-8-1 0,3-15 5 16,8-10 1-16,10-14 8 15,1-9 0-15,-2-10-2 16,-3-5 1-16,0-1-2 16,-2 3 0-1,-2 7-7-15,-1 5 1 0,3 6-25 16,-4 13 1-1,-11 6 6-15,-5 11 0 0,-3 7 5 16,-1 13-1-16,-3 21 8 0,-1 9 2 16,-2 2 4-1,-2-2 0-15,-3-7 1 0,-3-8 1 16,1-13 8 0,3-7 1-16,6-6 4 0,2-11 2 15,-1-5-4 1,5-19 1-16,11-21-4 0,5-11 1 15,0-9-3-15,0 2 0 16,4 1-1-16,4 14 1 16,0 13 30-16,-5 12 0 15,-8 12 27-15,-6 11 0 16,-7 8-41-16,-4 16 2 16,-8 22-12-16,-3 6 1 15,-1 8-11-15,5-4 2 16,7-13-5-16,9-14 0 15,6-10-1-15,9-19 1 16,13-11-5-16,6-12 1 0,-3-18-41 16,-4-3 1-1,-7-3-177-15,-18 23 1 0,2-2 65 16,-4 6 0 0,1-1 96-16,-5 8 0 0,-7 13-671 15</inkml:trace>
  <inkml:trace contextRef="#ctx0" brushRef="#br0" timeOffset="106362.13">26006 11501 690 0,'5'2'0'0,"8"1"-123"0,0 3 2 16,-2-6 123-16,-1 0 2 16,-7 0 9-16,1 0 2 15,-2 0 31 1,0 0 0-16,0 0 17 0,0 0 1 16,-1 0 13-1,-2 0 0-15,-5-4 8 0,-11 2 0 16,-16 2-17-1,-10 10 2-15,2 10-20 0,5 12 1 16,3 12-38-16,7 7 2 16,7 2-15-16,6 0 1 15,11-9 11-15,8-10 2 16,5-16 13-16,6-10 0 16,7-14 17-16,6-14 0 15,9-23 22-15,2-11-1 16,6-11 32-16,-1-8 2 15,3-14-60-15,-5-8 1 16,-5-15-19-16,-5 10 1 16,-8 20-24-16,-7 20 0 15,-14 23 0-15,-3 13-1 16,0 11-1-16,-2 11 1 16,-4 9 0-16,-5 21 1 15,-15 28 1-15,0 19 0 0,-1 14 0 16,3 6 1-16,-4 5 0 15,2-5 0-15,3-4 15 16,10-13 2-16,15-16-4 16,12-23 0-16,12-24-6 15,6-23 1-15,3-22-8 16,-1-16 0-16,-7-14-4 16,-1-1 1-16,0 3 1 0,-3 8-1 15,-1 7 1 1,0 10 1-16,-3 11 14 0,-1 5 2 15,1 8 32-15,5 9 1 16,7 5-22-16,-3 10 1 16,-13 5-13-16,-14 6 0 15,-12 8-9-15,-13 3 0 16,-15 4-5-16,-4 2 0 16,1-2-2-16,9-6 1 15,-1-7-15-15,10-9 2 16,9-14-83-16,5-8 2 15,6-9 66-15,6-14 1 16,9-20 17-16,8-1 2 0,5 1 9 16,3 10 0-1,-1 9 34-15,-1 12 1 0,-7 7 83 16,-5 12 1 0,-2 5-77-16,-4 12 1 0,-3 14-26 15,-2 6 1 1,-1 0-19-16,7-8 0 0,6-8-7 15,10-18 0-15,10-11-28 0,3-9 1 16,0-15-186 0,-2-5 1-16,-37 33-1093 0</inkml:trace>
  <inkml:trace contextRef="#ctx0" brushRef="#br0" timeOffset="107309.98">27252 11296 12 0,'0'0'0'0,"0"0"0"0,0 0 0 15,-11 24 3-15,3-3 2 16,-5 12 135-16,-5 6 0 15,-5 2 97-15,1 0 1 0,0-6-136 16,5-7 1-16,9-7-19 16,7-12 1-16,2-3-29 15,11-8 0-15,10-11-19 16,10-11 1-16,7-19-3 16,-4-4 1-16,-7-3-8 0,-5 0 1 15,-9 7-7 1,-8 11 1-16,-8 12-3 0,-3 9 0 15,-5 7-1-15,-8 12 0 16,-10 6-1-16,-2 14 1 16,0 11-1-16,4 0 1 15,4 1 2-15,5-7 0 16,8-7 25-16,5-5 1 16,9-7-21-16,7-6 1 15,4-6-13-15,7-8 2 16,5-12-12-16,0-7 0 15,-4-8-3-15,-2-6 0 16,1 2 0-16,1-1 1 0,7 3 0 16,5 5 0-1,3 8 25-15,-2 9 0 0,-7 11-8 16,-8 11 0 0,-7 10-3-16,-9 11 1 0,-10 7-5 15,-5 6 0 1,-6-2-5-16,-4-4 1 0,-1-11 38 15,1-6 1-15,6-7 19 0,4-5 2 16,5-6-42 0,8-4 1-16,3-4-13 0,14-12-1 15,14-16-9 1,6-12-1-16,0-5-9 0,-4 1 1 16,-3 6-66-1,-4 10 2-15,-6 15-22 0,-5 6 1 16,-10 12 71-16,-5 12 0 15,-2 17 15-15,-2 14 1 16,-4 11 3-16,0-5 1 16,4-9 4-16,2-9-1 15,2-14 21-15,3-8 1 16,4-10 4-16,10-11 1 16,10-19-7-16,1-5-1 15,-6-9-16-15,-3-3 0 16,-23 49-1643-16</inkml:trace>
  <inkml:trace contextRef="#ctx0" brushRef="#br0" timeOffset="110712.14">28568 10751 12 0,'0'0'0'0,"0"19"0"0,0-5 0 0,0-4 50 16,0-7 2 0,-2 3 141-16,2-6 0 0,0 2-7 15,0-2 2 1,0 0-129-16,-2-2 2 16,-2-7 39-16,-1-8 1 15,-3-15-25-15,6-5 0 0,10 4-8 16,8 3 0-1,10 2-21-15,4 4 0 0,2 0-12 16,3 5 0-16,5 4-13 0,-1 8 2 16,-4 10 30-1,-7 12 0-15,-9 10 37 0,-16 10-1 16,-21 15-60 0,-12 13 0-16,-9 12-19 15,-4-3 0-15,0-1-44 16,-2-13 0-16,-1-16 4 0,1-2 0 15,6-5 6-15,9-5 1 16,10-8 22 0,7-5 1-16,3-6 5 0,7-2 0 15,3 2 0-15,1 2 0 16,3 6-3-16,2 1 0 16,3 12-4-16,-2-4 1 15,-5-2-3-15,-4 2-1 16,-3 0-3-1,-10 7-1-15,15-35-1420 0</inkml:trace>
  <inkml:trace contextRef="#ctx0" brushRef="#br0" timeOffset="111046.23">28461 11679 12 0,'0'0'0'0,"-9"19"1"0,0-4 1 0,-1-2 37 16,3-6 2-16,3-3 71 16,4-2 0-1,-2-2 42-15,2 0 0 0,2-2-77 16,9-5 1-16,15-10-5 15,10-11 1-15,-3 6-34 16,-5 7 0-16,-9 13-37 0,-8 6-1 16,-3 5 0-1,-10 13 2-15,-9 15-1 0,-12 1 1 16,-10-9 5 0,1-10 0-16,32-19-793 0</inkml:trace>
  <inkml:trace contextRef="#ctx0" brushRef="#br0" timeOffset="112260.45">24144 12695 12 0,'0'0'0'0,"-15"22"0"0,-2 8 0 0,-7 15 0 0,-4 5 0 15,-5-3 4-15,-1-3 2 16,1-5 61 0,3-2 1-16,9-5 120 0,3-10 1 15,7-10-116 1,7-9 1-16,4-3 17 0,5-11 1 15,10-13-17-15,8-8 0 16,3-5 0-16,5-4 0 16,7-5 34-16,-1 3 0 15,-2 8 32-15,-7 7 2 16,-11 15-102-16,-6 11 1 16,-5 5-16-16,-4 10 1 15,0 14-16-15,-2 2 0 16,-2 7-9-16,-6-1 1 15,-1-3 2-15,-4-1 1 16,-6 5-4-16,1 3 0 0,1 0-2 16,0-6 0-1,0-5-4-15,1-6-1 0,-1-5-33 16,2-2 0 0,6-9-2-16,1-3 0 0,3-1 10 15,-1-2 1 1,0 0 18-16,1-2 1 0,1 2 9 15,2-2 1-15,0 2 1 0,2 0 1 16,4 0 7 0,7 0 1-16,10 0 18 0,12-3 1 15,12-7 35 1,0-3 1-16,-6-1-21 0,-9-3 1 16,-14 11-20-1,-8 3-1-15,-4 3-16 0,-8 0 0 16,-5 0-7-1,-8 0 0-15,-6 0-2 0,3 0 1 16,5-2-17-16,9-2 0 16,6 4-1429-16</inkml:trace>
  <inkml:trace contextRef="#ctx0" brushRef="#br0" timeOffset="112680.1">24262 12641 12 0,'0'0'0'0,"-41"-9"0"0,7 5 0 15,-13 10 0-15,1 7 0 16,1 7 0-16,4 8 1 16,6 11-1-16,-1 8 0 15,8 7 15-15,-3 3-1 16,1 3 57-16,4 9 0 15,7 12 34-15,14 3 2 0,6-8 0 16,16-12 2-16,13-16-10 16,5-13 0-16,12-14-25 15,13-16 0-15,18-14-10 16,4-19 0-16,0-16-36 16,-9-18 0-16,-14-16 35 0,-12-6 1 15,-12 4 8 1,-16 6-1-16,-17 3-61 0,-12 2 2 15,-10 2-8-15,-12 8 2 16,-9 14 22-16,-13 16 1 16,-17 17-10-16,-3 22 0 15,-6 21-18-15,9 21 2 16,13 17-12-16,8 11 0 16,1-2 15-16,16 6 2 15,33-84-1163-15</inkml:trace>
  <inkml:trace contextRef="#ctx0" brushRef="#br0" timeOffset="113110.1">24759 12686 12 0,'0'0'0'0,"0"0"0"0,0 0 0 0,0 0 0 0,0 0 0 15,0 0 44-15,6 39 0 16,1 18 87-16,-3 9 0 16,-8-3 0-16,-5-4 1 15,-6-3-33-15,-2-6 2 16,4-9-29-16,2-9 0 15,9-13-26-15,4-14 0 16,2-10-26-16,3-20 2 16,-7 25-851-16</inkml:trace>
  <inkml:trace contextRef="#ctx0" brushRef="#br0" timeOffset="114810.34">24746 12809 12 0,'0'0'0'15,"0"0"0"-15,0 0 0 0,0 0 0 16,0 0 0-16,-13 16 2 16,11-14 1-16,0-2 41 15,4-2 0-15,7-3 21 16,16-10 1-16,14-9 51 16,5-1 0-16,1 5-15 0,-2 11 0 15,0 11-21 1,-2 14 0-16,-2 18 137 0,-15 10 1 15,-13 8-110-15,-16 6 1 16,-21 2-65-16,-13 7 1 16,-12 11-24-16,-6-6 2 15,-7-12-24-15,1-14 0 16,1-14-1-16,6-15 1 16,8-17-1-16,13-15 1 15,16-17 11-15,13-11 1 16,14-10-6-16,12-5-1 15,8 0-3-15,8 8 0 16,5 11-21-16,2 5 1 0,-1 6-76 16,-4 10-1-1,-1 9 40-15,-5 9 1 0,-8 9 31 16,-4 11 0 0,-1 8 13-16,-2 11 1 0,-2 12 9 15,-2 4 1 1,0 1 4-16,0-7-1 0,2-14 20 15,1-11 1-15,-1-16-7 0,2-18 0 16,9-18-8 0,6-11 1-16,0-11-8 0,-3-4 2 15,1 4-25 1,-2 3-1-16,-2 8 9 0,-5 9 0 16,-10 12 5-1,-4 5 1-15,-5 5 4 0,-2 8 0 16,0 6 2-1,-5 14 0-15,-10 20 0 0,-2 12 1 16,6 0-1-16,5 2 1 16,6-2 0-16,4-15 0 15,3-7 4-15,3-15-1 16,6-8 4-16,1-16 1 16,7-19 5-16,3-11 0 15,0-8 0-15,0-3 0 16,-3 2 13-16,4 1 0 15,3 8 74-15,3 4 1 16,1 3-66-16,1 8 0 16,-5 9-19-16,-5 8 0 15,-7 8-18-15,-8 11-1 16,-3 10-6-16,-18 11-1 16,-16 12-4-16,-7 3 1 15,-4 1-1-15,1-5 2 16,4-4 11-16,5-11 1 15,4-12-1-15,5-11 2 0,6-10-2 16,-1-13 0-16,6-18-4 16,3-4 2-16,4 3-1 15,2 9-1-15,5 6 1 16,3 4 1-16,3 6 2 16,0 6 1-16,2 3 16 15,2 5 0-15,3 9-5 16,-1 8-1-16,-4 14-7 0,-2 1 2 15,-2-2-7-15,0-5 0 16,4-15-22-16,3-11 1 16,7-7-24-16,3-20 1 15,5-16 0-15,3-11 1 16,-1-5 26-16,-3-10 2 16,-6-15 10-16,-8-7 0 15,-5-4 6-15,-5 39 0 16,-1 5 5-16,-1 25-1 15,-4 5 31-15,0 12 0 16,0 1-14-16,-2 6 2 0,-2 8-10 16,-10 35 1-1,-1 16-16-15,2 8 2 0,0 6-12 16,2-1 0 0,3 3-3-16,4-8 2 0,6-8-3 15,0-22 0 1,3-9 13-16,1-18 0 0,-1-10 1 15,27-17 2-15,7-13 8 0,0-7 0 16,0-2 0 0,-4 2 1-16,-5 1-3 0,-12 16 0 15,-5 1-3 1,-6 10-1-16,1 1-4 0,-3 7 0 16,1 2 0-1,1 7 0-15,0 7 0 0,0 3 1 16,-3-1-1-1,-2-6 1-15,0-1 0 0,-3-5 1 16,1 1 0-16,-2-4 0 16,0-2 0-16,2-2 0 15,0-4 1-15,0-5 2 16,-2-2-2 0,-2 0 1-16,0 0-1 0,0 5 1 15,-1 3 3-15,-1 1-1 16,-2 4 1-16,-9 8-1 15,-1 7 5-15,-9 12 1 16,3 3 31-16,1 2-1 16,5-1-10-16,8-12 2 15,1-4-18-15,5-9 1 16,0-1-10-16,4-3-1 16,3-6-7-16,14-13-1 15,-2-3-38-15,0 0-1 0,-1 1-6 16,-6 10 0-1,-1-3 15-15,-5 9-1 0,0 1 13 16,-1 4 2-16,-1 5 8 16,2 16 1-16,1 3 5 15,1-6 0-15,1-3-10 16,7-8 0-16,8-9 8 16,26-17 1-16,3-12 4 0,-5-12 1 15,-46 41-1047 1</inkml:trace>
  <inkml:trace contextRef="#ctx0" brushRef="#br0" timeOffset="115879.84">26399 12866 12 0,'0'0'0'0,"0"0"0"0,0 0 0 0,0 0 34 0,0 0 0 15,0 0 102 1,24-22 1-16,-13 14 86 0,0 5 1 16,-1-1-116-1,-3 8 2-15,-1 5 8 0,-3 10 1 16,-4 12-47-1,-5 10 0-15,-7-5-23 0,0-5 2 16,2-5-4-16,5-5 0 16,4-10-40-16,2-6 1 15,0-1 10-15,6-11 0 16,9-12 5-16,7-13 2 16,10-8 10-16,1-5-1 15,-5 4-2-15,-4 6 0 16,-5 7-7-16,-2 9 1 15,-2 8-26-15,-4 7 0 0,-2 6-5 16,1 9 2 0,1 8 1-16,0 11 1 15,-2 7 1-15,-1-2 0 16,-3-7 0-16,1-7 1 16,-1-8 1-16,3-6 0 15,3-5 4-15,10-10 1 16,10-8-1-16,7-12 2 15,3-11 0-15,0-6 1 16,-6-1 57-16,-9 3 2 0,-7 9-38 16,-6 6 1-16,-8 12-16 15,-3 6-1-15,-2 7-5 16,-2 3 0-16,-3 0-5 16,-7 11-1-16,-4 11-3 15,-3 12 1-15,2 6-1 16,4 1 1-16,2-2-1 15,2-1 0-15,3-9-3 0,4-1 1 16,6-7-5-16,2-6 1 16,3-8 4-16,11-7 0 15,16-7-9-15,9-10 1 16,7-13-15-16,0-9 0 16,-9-2-8-16,-8-7-1 15,-7 1-53-15,-7 8 1 16,-8 9 51-16,-4 8 2 15,-7 7 21-15,-4 6 1 16,-2 5 8-16,-1 10-1 16,-7 7 4-16,-2 15 0 15,-7 15 3-15,1 7-1 0,5 2 7 16,7-4 0 0,10-7 8-16,7-13 1 0,6-11-6 15,11-17 1 1,15-17 5-16,12-11 1 0,10-13-4 15,-2-5 0-15,-7-1-15 16,-14-1 1-16,-20 11-2 16,-18 11 0-16,-17 9-3 0,-20 11 2 15,35 6-1406 1</inkml:trace>
  <inkml:trace contextRef="#ctx0" brushRef="#br0" timeOffset="116181.57">25758 12755 12 0,'0'0'0'0,"0"0"3"0,22 11 1 16,0-11 72-16,19-10 0 15,25-4 11-15,16-11-1 16,11 3-85-16,-7 2 0 16,-21-5 4-16,-15 9-1 15,-50 16-271-15</inkml:trace>
  <inkml:trace contextRef="#ctx0" brushRef="#br0" timeOffset="116459.96">25143 12747 12 0,'0'0'0'0,"0"0"0"0,0 0 0 16,19 13 0-16,-12-7 0 15,-7-6-10-15</inkml:trace>
  <inkml:trace contextRef="#ctx0" brushRef="#br0" timeOffset="117330.29">27971 12524 12 0,'0'0'0'0,"0"0"0"0,0 0 0 0,0 0 18 0,8-17 1 16,-5 0 90-16,7-9 1 15,3-15 20-15,2 0 1 16,0 1-9-16,-4 4 2 15,-2 3-81-15,-1 5-1 16,-3 9 24-16,-3 8 1 16,0 4-13-16,0 7 0 15,-2 1 12-15,-2 18-1 0,-2 26-8 16,-3 12 0-16,-8 9-2 16,-6-3 1-16,-7-2 79 15,0-1 0 1,8-4-38-16,9-10 2 0,9-16-35 15,4-13 1-15,0-10-36 16,5-11 1-16,10-9-17 16,9-13 0-16,13-15-12 0,4-3 1 15,-4 6-15 1,-4 9 1-16,-3 4 5 0,-2 9 0 16,-6 5 4-1,-3 7 1-15,-5 8 2 0,-3 7 0 16,-7 9 0-1,-10 12 1-15,-12 16 0 0,-12 6 0 16,-10 0-8-16,-5-9 2 16,-3-12-1-16,1-10 2 15,8-12 0-15,7-9 1 16,11-10 3-16,14-16 1 16,12-21-1-16,16-11 0 15,16-1-2-15,7-5 1 16,1 5-252-16,-2-3 2 15,-45 60-923-15</inkml:trace>
  <inkml:trace contextRef="#ctx0" brushRef="#br0" timeOffset="117539.87">28534 12055 24 0,'0'0'0'0,"43"-30"6"0,-11 10 1 0,-8 3-3 16,-9 4 2-16,-10 9 87 16,-1 4 0-1,-4 10 47-15,-9 16 2 0,-10 31-25 16,-9 20 1-1,-9 18-6-15,-13 11 2 0,-10 1-27 16,-2 13 1-16,1 13-19 0,3 0 1 16,10-18-24-1,9-13 0-15,11-12-20 0,9-22 1 16,8-29-28-16,13-29 1 16,-2-10-1077-16</inkml:trace>
  <inkml:trace contextRef="#ctx0" brushRef="#br0" timeOffset="118144.83">28594 12476 12 0,'0'0'0'15,"22"-25"0"-15,-5 10 0 16,-4 4 0-16,-6 6 0 16,-3 3 1-16,-2 4 0 15,0 1 88-15,-4 7 1 16,-7 12 31-16,-8 10 0 15,-6 5 33-15,1-4-1 16,0-5-35-16,3-9 1 16,6-8-7-16,4-5 1 15,5-5-39-15,8-4 1 16,3-8-16-16,12-12 2 16,12-12-16-16,7-4 1 0,-1 2-9 15,-7 7 0 1,-10 6-8-16,-5 7 0 0,-4 10 18 15,-5 5 1-15,-2 4-24 16,-4 9 2-16,-4 5-10 16,-2 12-1-16,-1 8-10 0,3-3 1 15,6-7-6-15,4-7 1 16,3-14-1-16,8-6 1 16,9-12-1-1,7-8 1-15,6-5 33 0,-1-2 0 16,-12 0-13-1,-8 6 0-15,-6 11 7 0,-7 7 0 16,-3 4-12-16,-4 2 1 16,-1 3-13-16,1 12 2 15,0 17-5-15,6-1 0 16,9-3-1-16,7-10 0 16,6-10-17-16,6-12 1 15,7-19-52-15,0-8 1 16,-7-9 38-16,-10-8 1 15,-9-12 8-15,-7-5 1 0,-8-2 6 16,-6 9 0 0,-1 19 7-16,0 16-1 0,1 16-9 15,3 12 2 1,5-7-1309-16</inkml:trace>
  <inkml:trace contextRef="#ctx0" brushRef="#br0" timeOffset="118930.32">29469 12420 12 0,'0'0'0'0,"0"0"0"0,0 0 0 0,0 0 100 16,-5 20 1 0,5-18 29-16,4 2 0 15,5-1-20-15,11-3 0 16,14-7-48-16,5-8 1 16,2-5-4-16,-4-8 2 15,-5-6-6-15,-6 1 0 16,-4 3 2-16,-5 0 0 15,-9 10 25-15,-8 5 1 16,-6 4-38-16,-5 5 0 16,-8 4-16-16,-7 10 0 15,-6 7-29-15,3 13 0 16,6 5-3-16,6 2 1 16,4 3 0-16,6-5 2 15,7-5 0-15,7-4 0 16,8-7 4-16,8-8-1 0,8-9 4 15,9-9 1-15,4-8 11 16,3-11 0-16,1-2 18 16,-5-9 1-16,-11-1-15 15,-6 2-1-15,-9 12-7 16,-6 4 0-16,-7 11-15 0,-3 3 1 16,-1 6-1-1,-1 6 0-15,-5 4 0 0,-5 10 0 16,-10 18 12-1,1 3-1-15,3 0 37 0,4-11 0 16,4-8 23-16,1-5 1 16,6-8-13-16,2-3 1 15,0-4-38-15,6-4 1 16,9-5-14-16,11-13 1 16,9-15-10-16,1-4 0 15,-3 2-33-15,-5 5 2 16,-4 8-63-16,-5 9-1 15,-6 10 63-15,-4 11 0 0,-3 3 21 16,-6 15 1 0,-4 17 3-16,2 4 1 0,4-7-1 15,4-10 1 1,5-8-2-16,8-9 2 0,10-7-17 16,11-4 2-1,8-7-17-15,1-9 1 0,-49 18-1184 16</inkml:trace>
  <inkml:trace contextRef="#ctx0" brushRef="#br0" timeOffset="119310.31">30457 12249 61 0,'5'-8'0'0,"9"-7"105"0,0-5 0 0,1-3-97 0,-3 1 1 16,-5 4-9-1,-3 4 0-15,-2 3 20 0,-1 2 1 16,-1 2 39 0,-5 3 0-16,-4 2 63 0,-14 6 0 15,-16 11-34 1,-6 5 0-16,1 14 23 0,1 6 1 15,5 9 99-15,9-4 1 16,12-8-158-16,11-13 0 16,14-9-24-16,16-15-1 15,23-11-18-15,8-12 1 16,3-12-12-16,-4-12 1 16,-5-8-39-16,-6-5 1 15,-8-3 16-15,-7-2 1 16,-9-6 7-16,-10-3-1 15,-9-5 5-15,-6 14 0 16,-3 28 5-16,-2 24 0 0,-2 22-17 16,0 29-1-1,-2 30-3-15,-2 16-1 0,0 7-19 16,-1 14 0 0,-1 25 19-16,2 7 0 15,6-1 2-15,7-4 1 16,4-132-946-16</inkml:trace>
  <inkml:trace contextRef="#ctx0" brushRef="#br0" timeOffset="119810.34">31109 12122 12 0,'0'0'0'0,"30"-24"0"0,-4 3 0 0,2-5 339 16,2-3 1 0,1-3-268-16,-6 0-1 0,-14-1 14 15,-8 3 0 1,-6 6-8-16,-1 2 1 0,0 10-20 16,1 7 2-1,-3 7-17-15,-5 14 2 0,-8 24-11 16,-1 12 0-1,3 13-10-15,0 20 2 0,-3 32-9 16,-3 10 1-16,-3 3-23 0,2-1 2 16,5-3-9-1,3-9-1-15,4-14 9 0,9-16-1 16,8-14 4 0,3-21 1-16,-1-23-38 0,-1-14 0 15,-6-15-1012 1</inkml:trace>
  <inkml:trace contextRef="#ctx0" brushRef="#br0" timeOffset="120129.95">31116 12172 12 0,'0'0'0'16,"23"-31"0"-16,-1 8 0 15,8 5 31-15,5 3 1 16,6 6 28-16,0 5 2 0,-7 4 9 16,-6 9-1-1,-9 6-19-15,-14 5-1 0,-12 8 35 16,-14 10 0 0,-16 3-4-16,-10-2 1 0,-3-6-26 15,3-7 0 1,14-7-5-16,11-10 2 0,12-9-19 15,14-9 1-15,11-15-24 0,17-14 1 16,20-8-13 0,7-8 1-16,-59 54-810 15</inkml:trace>
  <inkml:trace contextRef="#ctx0" brushRef="#br0" timeOffset="120710.39">31631 11488 12 0,'0'0'0'0,"0"0"0"15,13-25 0-15,-11 25 0 16,-4 6 0-16,-2 7 0 0,-5 26 0 16,-10 28 0-16,-1 15 1 15,-3 18-1-15,1 3 0 16,3-8 8-16,4-8 0 16,6-3 42-16,3-14 2 15,5-12 51-15,4-15 1 16,5-21 21-16,3-14 0 15,4-16 1-15,11-14 2 16,15-21-30-16,6-5 1 16,-5 1 11-16,-1-3 1 0,0 5-63 15,0 6 1 1,-2 6-21-16,-3 3 0 0,-8 13-15 16,-8 10-1-1,-3 5-12-15,-4 8 1 0,-2 5-1 16,-7 6 0-1,-4 10 0-15,-9 11 0 0,-12 1 0 16,-7 3 0-16,-5 1 0 0,-3-6 0 16,-1-7 0-1,5-9 0-15,14-8 31 0,7-11-1 16,7-4 29 0,8-11 2-16,7-15-29 0,11-6 1 15,14-5-16 1,3 0 0-16,-4 8-30 0,-5 8 1 15,-10 10-30-15,-7 8 1 16,-3 6 12-16,-5 11 1 16,-3 8 5-16,-4 15 1 15,-5 21 1-15,-4 0-1 16,0-2 8-16,-1-15-1 16,7-11 5-16,3-11 1 15,0-10-19-15,0-7 0 16,2 0-994-16</inkml:trace>
  <inkml:trace contextRef="#ctx0" brushRef="#br0" timeOffset="120910.12">31416 11880 12 0,'0'0'0'0,"0"0"0"0,0 0 0 15,0 0 0-15,28 11 0 0,19-9 12 16,13-4 1-16,12-5 219 16,3-4 0-16,-4 0-190 15,-12-4-1-15,-14-2 22 16,-11-3 1-16,-12-1 67 16,-7-1 2-16,-15 22-865 15</inkml:trace>
  <inkml:trace contextRef="#ctx0" brushRef="#br0" timeOffset="124559.74">24114 13919 12 0,'0'0'0'0,"0"0"0"15,4 22 0-15,-6-10 0 0,-2-3 0 0,-3 6 0 16,-4 5 0-16,-2 3 0 16,0-7 9-16,3-3 0 15,7-5 86-15,3-4 1 16,2-3 30-16,3 1 1 15,4-2 53-15,6-7 0 16,10-4-76-16,4-6-1 0,1-5-28 16,-6 1 0-1,-3 3-48-15,-1 4 0 0,1 1-15 16,-1 2 2 0,-3 6 1-16,-4 5 0 0,-3 2 2 15,-7 12 1-15,-5 20 4 16,-9 12 1-16,-11 16-1 15,-10 5 1-15,-7-2 0 0,-2-7 2 16,4-12 59 0,5-7 0-16,8-9 17 0,5-10 0 15,8-5-51-15,4-4-1 16,1-3-16-16,0-4-1 16,5-3-12-1,2 1 2-15,5-2-11 0,11-9 0 16,18-11 11-1,6-3 0-15,0 1-5 16,-3 3 1-16,-9 10-5 0,-4 3 1 16,-9 3-15-16,-3 3-1 15,-1 2 1-15,-1 1 0 16,-4 1 0-16,2-2 0 16,1 2-1-16,-3 1 1 15,-1 3-10-15,-1-5 1 16,-5-3-1601-16</inkml:trace>
  <inkml:trace contextRef="#ctx0" brushRef="#br0" timeOffset="125980.35">24459 13815 12 0,'0'0'0'0,"0"0"0"0,0 0 0 16,0 0 0-16,0 0 0 15,0 0 0-15,-30-9 0 16,-7 16 40-16,-11 10 2 15,-7 13 36-15,-6 11 2 16,0 7 25-16,3 13 1 0,6 16-21 16,7 4 1-1,6 1-14-15,7-5 1 0,17-7-25 16,17-3 0 0,15-7-3-16,14-16 1 0,14-14-6 15,9-15 2 1,10-21-1-16,5-12 1 0,5-19 109 15,2-14 1-15,-3-6-79 0,-6-8 0 16,-3-6-31 0,-14-5 1-16,-17-2 1 0,-18 7-1 15,-20 13-15 1,-31 15 2-16,-21 17-9 0,-24 15 1 16,-23 19-5-1,-13 7 1-15,-8 14-3 0,2 10-1 16,5 12-5-1,14 1 1-15,18 3-26 0,17 1-1 16,69-56-1411-16</inkml:trace>
  <inkml:trace contextRef="#ctx0" brushRef="#br0" timeOffset="132139.87">24940 13960 12 0,'0'0'0'0,"0"0"0"0,-4-20 5 0,2 16 2 0,2 2 56 0,0 2 1 31,0-2 45-31,0 0 0 0,0 2-31 15,0 0 2-15,0-2-6 0,-2 1 1 16,0-1 10 0,1 0 1-16,1 0-14 0,1 2-1 15,1 2-3 1,2 11 0-16,7 20-6 0,2 19 0 16,-2 10-20-1,-3 5 1-15,-4 4 0 0,-6-4-1 16,-6-12-9-16,-1-6 0 15,0-14-8-15,1-11 0 16,4-13 21-16,3-7 0 16,1-4-7-16,0-9 0 15,-2-12-3-15,2-14 0 16,2-10 7-16,1-5-1 16,1-2-8-16,-4-6 0 15,0 3-10-15,-4 1 2 16,-1 1-16-16,1 9 0 15,6 7-2-15,5 3 1 0,5 6-3 16,6 2 1-16,12 0 8 16,4 6 1-16,1 1 7 15,-2 10 0-15,-8 9-8 16,-7 7-1-16,-5 4-5 16,-3 8 1-16,-3 13-10 15,-1 5 0-15,-14 2 0 16,-1 0 0-16,-2 0-1 15,0 0 0-15,1-5-1 0,3-1 0 16,-1 4-1-16,-5 6 2 16,4-2 3-1,0-2 1-15,-4-2 9 0,-6-1 2 16,-3-5-7 0,-1-5 1-16,5-3-3 15,-1-5-1-15,8-7-6 16,3-3 1-16,5-4-26 0,-1-4 0 15,0-4 5-15,2-2-1 16,2-5 10-16,2-6 0 16,2-9 8-16,2 0 0 15,5 2 5-15,0 5 0 16,-2 5 19-16,1 2 0 16,1 5 14-16,5 0 1 15,9-3-15-15,5-1 1 16,5-2-11-16,2 0 1 15,0 0-12-15,-3 7-1 16,-8 8-52-16,-5 9 2 16,-7 10 26-16,-8 7 0 15,-6 7 11-15,-4-1 0 16,-1-8 10-16,-1-8 0 16,4-8 6-16,4-9 0 0,2-4 0 15,5-12 0 1,8-19 1-16,5-5 0 0,3 2 3 15,-1-2-1-15,-7-6 1 16,1-1 1-16,3-3-2 16,1 3 2-16,4 5-3 0,0 8 1 15,-2 10 47 1,-3 8-1-16,-8 6-12 0,-4 5 1 16,-3 2-20-1,-2 2 1-15,-1 2-11 0,3 2 1 16,1 2-9-1,-1-6 0-15,0 3-2 0,-1 3 0 16,1 1-17-16,-3 1 0 16,-1 1 5-16,-2-9 2 15,0 0 2-15,0 0 1 16,0 0 4-16,0 0 1 16,0 0 0-16,-2 0 2 15,1 0 2-15,-5-4 1 16,0 1 6-16,-1-3 0 15,0 2 21-15,-1 1 0 0,-3 1-13 16,-4 2 1 0,-4 4-9-16,-14 18 1 0,-1 15-26 15,4 10 0 1,4 7-64-16,6-1 1 0,3 0 52 16,12-20 1-1,5-5 16-15,3-15 0 0,3-4 9 16,5-3 1-1,6-10 1-15,18-16 1 0,-1-12 19 16,-1-11 0-16,-3-3-2 0,-4-3 1 16,-3 3-5-1,-14 20 2-15,-2 3-9 0,-3 12 1 16,0 2-4 0,-4 7 1-16,0 0-3 0,-2 6 1 15,-2 9 2 1,-7 30-1-16,4 7-1 0,5-5 0 15,5-2 0-15,3-14-1 16,5-5-1-16,0-11 1 16,4-5-2-16,9-8 1 15,4-13-17-15,13-24 0 16,-1-17 5-16,-3-11-1 16,0-8 5-16,-3-9 1 15,-1-11 5-15,-5 4 1 16,-7 11 22-16,-8 22 0 15,-6 15-8-15,-5 30 1 16,-2 3-10-16,-2 7 1 0,-4 6-5 16,-16 38 1-1,3 15-53-15,5 5 2 0,2 6-18 16,3 3 2 0,3 16 34-16,5-5-1 0,2-8 14 15,5-31 0 1,3-8 13-16,-1-25 1 0,3-5 8 15,17-10 2-15,4-20-1 0,14-23 2 16,-1-5-2 0,-4-2 2-16,-4 4-20 0,-13 16 2 15,-3 3-5 1,-8 12 0-16,-2 4 7 0,-5 10 1 16,-1 1 8-1,1 2 0-15,0 6 1 16,7 14 0-16,-2 5 0 15,-2 5 0-15,-1 0-3 16,-5-8-1-16,1-1 3 0,-2-10 0 16,0-2 1-1,-2-3 0-15,0-4 0 0,3-5 0 16,1-3 1-16,2-11 0 16,-3-1 4-16,1 1-1 15,-2 1 5-15,-2 3 1 16,0 2 2-16,0 5-1 15,0 3-3-15,-2 1-1 16,-2 4-3-16,-5 0-1 16,-2 6-1-16,-11 10 1 15,-1 7-2-15,-10 23 0 16,3 5-1-16,19-25 1 0,3-6 2 16,5-7 2-1,-1-5-2-15,4-7 1 0,2-1-2 16,7-5 1-1,0-6-6-15,4-6 1 0,2 0-1 16,-4 4 1-16,-1 2 1 16,-3 2 0-16,-1 1 0 15,-4 4 1-15,0 3 0 0,-1 1 0 16,1 1 0 0,6 14 0-16,1 6 0 0,-2 3 0 15,5-2 0 1,-1-5 0-16,0-2 0 0,8-4 0 15,5-9 17-15,24-9-1 16,-3-14-3-16,-2-7-1 16,-8-7-5-16,-9-1 0 15,-7-3-7-15,-12-3 0 16,-7 42-1421-16</inkml:trace>
  <inkml:trace contextRef="#ctx0" brushRef="#br0" timeOffset="132330.18">25734 13878 12 0,'0'0'0'0,"0"0"0"0,0 0 0 0,1 19 0 0,31-25 0 0,18-7 37 16,16-4 1 0,16-5-35-16,5-2 2 0,1 4 68 15,-8 3 1 1,-13 9 47-16,-9 5 1 0,-58 3-486 15</inkml:trace>
  <inkml:trace contextRef="#ctx0" brushRef="#br0" timeOffset="133230.26">27181 13947 12 0,'0'0'0'16,"0"0"42"-16,-2 39 2 15,-3 4 44-15,-8 9 0 16,-10 6 21-16,-6-3 1 16,-7-6 176-16,1-10 1 0,7-11-225 15,9-11 2 1,10-10 163-16,5-13 0 0,8-10-175 16,7-18 2-1,11-22-26-15,6-11 0 0,6-1-29 16,1 1 1-1,1 13-57-15,-3 7 1 16,-1 8 35-16,-4 11 0 16,-6 8 15-16,-5 10 0 0,-8 7 5 15,-5 8 1-15,-2 10 1 16,-4 11 0-16,-7 17 2 16,-6 5 0-16,-4 3-1 15,-3-3 0-15,-2-3-2 16,-4-6 1-16,-2-10 1 0,2-6-1 15,6-10 0 1,1-9 1-16,2-10 27 0,3-13 2 16,3-16 21-16,9-6 1 15,11 0-27-15,8 2 0 16,6 6-14-16,3 8 1 16,-2 10-13-16,1 6 2 15,-3 4-7-15,1 6 2 16,-3 11-5-16,-3 6 0 15,-2 18-11-15,-3 6 0 16,-3 5-5-16,-1-8 2 0,-1-9 10 16,3-8 0-1,1-15 7-15,8-14 0 0,11-25 3 16,3-9 1 0,1-9 2-16,-2-2 1 0,-4 2 71 15,-6 3 0 1,-5 5-24-16,-3 8 1 0,-9 14-23 15,-3 3 1-15,-2 10-11 0,1 8 0 16,1 9-13 0,-2 14 2-16,-2 17-6 0,0 7 0 15,4-3-4 1,4-2 1-16,5-4-9 0,6-11-1 16,2-14-25-1,5-12 0-15,6-11-54 0,4-11 0 16,3-12-96-1,-1-9 2-15,-6-4 9 0,-2 1 0 16,-26 44-637-16</inkml:trace>
  <inkml:trace contextRef="#ctx0" brushRef="#br0" timeOffset="133909.99">27753 13696 12 0,'0'0'0'0,"0"0"0"0,-22 11 0 0,18-3 0 0,4-1 0 15,2-1 48-15,11-6 1 16,19-8 146-16,13-7 0 15,12-9-90-15,3-2 1 16,-4 0-23-16,-11 4 0 16,-16 5-27-16,-10 6 1 0,-12 3 12 15,-7 6-1 1,-3 4-12-16,-10 6 0 0,-17 7-8 16,-6 11 0-1,1 15 18-15,-2 7 1 16,-1 8 58-16,-1 3-1 15,2-1-75-15,2-2-1 16,1-2-21-16,6-6 0 0,8-9-31 16,7-13 1-16,9-15-5 15,10-14 0-15,7-12 4 16,9-15 1-16,10-13 1 16,1-1 1-16,1 6 7 15,-3 7 1-15,3 1 89 16,-1 6 2-16,-1 9-57 15,-2 9 1-15,-4 12-21 0,-4 7 0 16,-3 7-21-16,-4 5 0 16,-4 2-14-16,0-1 0 15,0-5-25-15,4-8 1 16,8-9 9-16,10-10 0 16,10-11 12-16,6-7 0 15,3-9 8-15,0-10 1 16,-7-5 8-16,-10-5 1 15,-9 1 0-15,-9 6 2 16,-10 5-1-16,-5 9 1 16,-4 12-1-16,-5 11 1 15,-4 7-2-15,-10 13 1 0,-10 17 7 16,-3 15 1 0,4 16 16-16,6 8 1 0,7-2-16 15,10-3 1 1,12-9-5-16,14-10 0 0,14-15-6 15,12-20 0 1,11-21-10-16,2-13 0 0,-4-10-23 16,-13-3-1-16,-17-7 4 0,-15-3 0 15,-14-5 13 1,-16 0 0-16,-12-1-22 0,-19 1 0 16,52 54-1337-1</inkml:trace>
  <inkml:trace contextRef="#ctx0" brushRef="#br0" timeOffset="134145.54">27505 13519 12 0,'0'0'0'0,"-5"19"0"0,9-8 0 0,9-5 0 0,5-8 0 15,3-8 1-15,3-6 0 16,0-10 73-16,-9 0 1 15,-11 3 69-15,-10 8 0 0,-9 8 7 16,-9 5 1 0,-8 4-2-16,1 5 1 0,7 4-25 15,9 1 1 1,15-12-1109-16</inkml:trace>
  <inkml:trace contextRef="#ctx0" brushRef="#br0" timeOffset="134980.04">24262 14875 12 0,'0'0'0'0,"0"0"90"0,0 23-1 16,-2-8-65-16,-4 3 1 15,-3 3 27-15,-6 1 1 16,-6 0 54-16,1-5 0 0,1-6-15 15,6-5 2-15,6-6 114 16,3-6 2-16,0-1-113 16,6-10 0-16,13-13-34 15,13-1 1-15,6 3-14 16,7 5-1-16,3 5-37 16,3 3 1-16,-6 4 2 15,-4 7 2-15,-5 11 1 0,-8 8 0 16,-15 6-4-1,-14 10-1-15,-18 16 4 0,-8 5 1 16,-10 2-6-16,-2-4 2 16,0-9-1-16,8-11 2 15,10-11-3-15,12-14 1 16,8-3-7-16,10-6 0 16,10-7 0-16,13-6 1 15,15-5 1-15,4 2 0 16,-6 8 0-16,-8 12 1 15,-5 12 0-15,-7 6 0 16,-10 14 34-16,-11 5 2 16,-11 2-21-16,-10-2 1 0,-9-5-11 15,-7-4 1 1,-6-4-16-16,-3-7 1 0,-3-6-3 16,4-4 2-1,10-5-1-15,7-4 0 0,11-1 6 16,10-3 2-1,7-1-5-15,17-8 0 0,22-11-3 16,7-6 1-16,-46 32-1545 0</inkml:trace>
  <inkml:trace contextRef="#ctx0" brushRef="#br0" timeOffset="135089.7">24548 14741 12 0,'0'0'0'0,"-26"-26"0"0,0 10 0 0,26 16-10 0</inkml:trace>
  <inkml:trace contextRef="#ctx0" brushRef="#br0" timeOffset="135380.26">24289 14704 12 0,'-18'10'0'16,"-25"14"0"-16,-15 13 0 15,-7 11 0 1,0 16 0-16,5 19 0 16,8 14 0-16,9 9 16 15,10-4 0-15,20-1 83 0,20-8 1 16,27-9 16-16,18-17-1 15,17-19 3-15,16-22 0 16,18-22 50-16,3-25 1 16,-3-23-55-16,-7-18 0 15,-6-10-61-15,-16-7 1 16,-20-2-29-16,-26-9 1 16,-26-8-6-16,-20 5 0 15,-18 15 26-15,-16 18 0 16,-13 21-38-16,-12 18 1 15,-8 21 29-15,-3 17 0 16,1 19-19-16,6 18 1 16,14 18-25-16,17 8 0 0,50-80-1261 15</inkml:trace>
  <inkml:trace contextRef="#ctx0" brushRef="#br0" timeOffset="140180">25122 14913 12 0,'0'0'0'0,"0"0"0"16,0 0 0 0,0 29 0-16,-3-14 0 0,-1 0 28 15,0-4 1 1,-3-1 110-16,-4-1 0 0,-2-4-44 15,-4-5 0-15,-2-5 0 0,2-4 2 16,2-4-24 0,6-6 0-16,4-5-16 0,5 0 1 15,3 3-10 1,5 3 0-16,3-1 95 0,0 4 2 16,0 8-51-1,0 3 2-15,-1 2-48 0,-3 4 1 16,1 3-19-1,1 5-1-15,4 5-11 0,4 0 0 16,3 1-16-16,5-1 1 16,1-6-4-16,3-3 0 15,5-8-11-15,1-5-1 16,1-4 11-16,-6-4 0 16,-6-2 2-16,-6-2 0 15,-5 3 7-15,-5-1 1 16,-6-2 24-16,0 2 2 15,-2 3-3-15,-2 1 1 0,-2 3-7 16,-2 5 1 0,-1 3-19-16,0 2 1 0,-1 4-3 15,-1 3 1 1,-1 6 1-16,-1 11-1 0,0 12 0 16,2 4 0-1,3 5 0-15,4 7 2 0,0 11 0 16,-1 8 0-16,-3 11 1 0,-1-6 1 15,-3-3-3 1,-1-6 1 0,-4-4-4-16,-3-7 1 0,-5-11 1 15,-3-12 2-15,-4-14 8 16,-3-14 1-16,-4-12 24 16,-3-10 1-16,1-9-18 15,2-6 2-15,5-5-11 16,6 0-1-16,8 3-12 0,5 10 0 15,5 9-2-15,4 6 1 16,4 4-2-16,2 3 1 16,2 2 0-16,0 0 0 15,0 0 0-15,1 5 0 16,8 10 0-16,6 11 0 16,3 11 0-16,0 4 0 15,-3-5 1-15,0-8 1 16,1-10 3-16,4-9 0 15,4-9-2-15,4-11 0 16,7-15-3-16,0-9 1 16,2-10-12-16,0-5 0 15,-3-4 0-15,-7-2 3 0,-3-3 0 16,-4-3 1 0,-1 3 7-16,-5 10 0 0,-3 12 1 15,-3 9 0 1,-5 12 10-16,-1 4 1 0,-5 7 13 15,1 5 1-15,2 5-9 16,0 10 1-16,-1 11-11 16,-1 10-1-16,0 6-4 0,2-1-1 15,2-7-1 1,5-8 1-16,0-11-1 0,6-11 0 16,3-8-2-1,6-5-1-15,4-6-6 0,-4 0 2 16,-11 4-91-1,-8 5 1-15,-3 4 56 0,-4 8-1 16,-4 9 22-16,-3 13 0 16,-6 16 11-16,-2 6 0 15,4-12 8-15,9-24 1 16,2 0-1-16,2-5 1 16,2-2-1-16,1 1 1 15,3-3-1-15,14-3-1 16,6-13-1-16,15-21 0 15,-6-10 2-15,0-16 1 16,-5-4-3-16,-4 9 2 16,0-5 0-16,-9 28 1 0,1 6 1 15,-9 13 1 1,0 3 46-16,-5 6-1 0,0 2-10 16,14 32 0-1,-5 29-19-15,-8 19 1 0,-8-9 0 16,-1-32 1-1,0-2-14-15,2-18-1 0,2-4-4 16,0-8 1-16,-1-1-2 0,-1-4 0 16,2 0-3-1,6-10 2-15,3-16-4 0,0-35 0 16,-15 1-4 0,-3 2 1-16,-6 2 3 0,4 32-1 15,-4 3 2 1,3 10-1-16,1 1 1 15,-4 5-1-15,-4 6-20 16,-28 31 2-16,6 18-41 0,8-6 1 16,6 1 30-16,10-14 2 15,6 3 7-15,7-18 1 16,2-1 16-16,2-9 2 16,2-3 3-16,7 1 1 15,8-8 1-15,16-13 0 16,-3-9 7-16,-10-4 0 15,-3 0 40-15,-12 19 1 16,-1 1 33-16,-2 5 1 16,-3-1-53-16,-1 4 0 15,0 0-16-15,2 11-1 16,-2 13-10-16,2 17 2 16,4-6-4-16,-3-16 0 15,5-4-2-15,3-4 1 16,4-3-5-16,24-10 0 0,6-17-11 15,14-24 1-15,-8-11-33 16,3-39 1-16,-21-5 13 16,-16 27 0-16,0-3 23 15,-8 16 1-15,-1 4-8 16,-5 30-1-16,-3 3 15 16,0 10-1-16,-3 2 5 15,3 7 0-15,-2 2 1 0,-9 9 0 16,-2 17 0-1,-25 77 1-15,20-5 0 0,8 8 1 16,10 10 1-16,-2-18 0 16,1-1-3-16,2 2 0 15,7-1 0-15,-2-68 1 16,3-4 4-16,-4-17-1 16,1-1 4-16,1-6 0 15,1-4 0-15,25-32 1 16,1-20 9-16,-10-18 1 15,-14 1-7-15,-7 10 2 16,-1-1-1-16,-7 3 2 16,-7 1-6-16,3 26 1 0,-2 6-5 15,5 17 2 1,1 4-13-16,-1 3 1 0,2 2-1 16,-7 7 2-1,4 8 0-15,3-4 1 0,2 0 2 16,4 1 1-1,4-7 0-15,12 3 0 0,8-12 5 16,15-19 1-16,-3-16 12 0,19-42 1 16,-18 2-8-1,-22 37 2-15,0-10-8 0,2-36 1 16,-10 12-5 0,-7 39 0-16,2-2-4 0,-4 26-1 15,0-2-15 1,0 7 1-16,0 3-11 0,0 5 1 15,1 7 9-15,1 53 0 16,-2 7 9-16,-7 74 0 16,-4-20 10-16,3-11 0 15,4 9 0-15,3-63 0 16,-3 3 0-16,2-7 0 16,4-5 0-16,0-34 0 15,0-2 0-15,-1-7 0 16,1-3-1-16,15-6 1 15,9-17-4-15,6-23 2 16,-8-3 0-16,-2-44 0 0,-18 7 0 16,-9 46 1-1,-5-2-3-15,-1 11-1 0,-2 6 5 16,6 15 0 0,-1 3 0-16,-1 4 1 15,-2 8 5-15,-17 22 0 16,7 11 14-16,8 0 0 15,9 0 3-15,8-15-1 16,5-4-12-16,6-5 1 16,6-5-7-16,11-9 0 0,1-14-20 15,16-20 1-15,-9-15-3 16,0-6 1-16,-7 0 1 16,-9 15 2-16,-3 3 10 15,-10 16 2-15,-2 3 23 16,-5 11 2-16,0 1 34 15,-2 1 1-15,0 2-32 16,1 2 0-16,1 6-18 0,5 24 1 16,-5 7-9-16,0 6 0 15,-2-2-2-15,0-17-1 16,-1-4-4-16,-1-10-1 16,2-7-5-16,2 1 2 15,3-6-1-15,25-20-1 16,0-12-37-16,-2-3 1 15,-1 2-94-15,-8 7 0 16,-2 0 106-16,-12 17 2 16,0 1 14-16,-1 3 1 15,0 0 9-15,1 1 0 16,1 2 6-16,-1 2 1 0,0 2 1 16,1 2 1-1,-1 4 1-15,1 1 1 0,-1 3-2 16,-1-3 1-1,-2-1-1-15,-1-3 0 0,1 1 1 16,-4-4 1-16,0 0 0 16,2-4 0-16,-2-3 1 15,0-2 2-15,-2-1 9 0,0 3 0 16,0 1 5 0,0 3 1-16,-1 1-6 0,-18 11 2 15,-5 19-5 1,-17 52 0-16,28 0-2 0,17-41-1 15,9 4-3 1,8-13 0-16,5-8-2 0,21-9 0 16,7-21 5-16,39-32-1 15,-25-27 0-15,-40 29 1 16,-6-8 6-16,-5-10 0 16,-9-2-10-16,-25-76 1 15,19 134-1369-15</inkml:trace>
  <inkml:trace contextRef="#ctx0" brushRef="#br0" timeOffset="140339.94">26874 14728 12 0,'0'0'0'0,"18"-9"0"0,-3 4 0 0,-2 5 0 15,-1 0 0-15,-12 0-10 16</inkml:trace>
  <inkml:trace contextRef="#ctx0" brushRef="#br0" timeOffset="143560.03">27949 14948 12 0,'0'0'0'16,"0"0"0"-16,0 0 0 16,0 0 10-16,0-19 1 15,0 8 183-15,4-9 2 16,3-18-42-16,1-2 2 15,-5 8-53-15,-3 8 0 0,-3 7 27 16,-3 4 0-16,-3 7-51 16,-4 6 0-16,-6 10-32 15,-5 12 1-15,-4 15-6 16,2 6 1-16,5 2-5 16,8 1 0-16,9-1-32 0,10-6-1 31,7-9 8-31,6-12 0 0,7-12 7 0,9-14 1 15,12-14-8-15,-1-8 2 16,-1-3 5 0,-4-4 0-16,-4-2-1 0,-5 1 1 15,-8 7-1-15,-7 5 1 16,-10 7-4-16,-5 6 1 16,-4 7 0-16,1 6 0 15,-1 2-3-15,-4 8 1 16,-3 10-6-16,0 10 1 15,-1 7-7-15,5 0 2 16,3-9-3-16,2-5 2 0,2-3-4 16,1-7 0-1,3-6-2-15,3-5 1 0,1-5 0 16,3-12 1 0,9-15 0-16,-2-5 0 15,-5-1 6-15,-5 5 1 16,-7 6 19-16,-4 7 1 15,-5 5-7-15,-1 5-1 0,-3 5-7 0,1 3 0 16,0 1-8 0,-1 3-1-16,3 4-3 0,3 1 1 15,2 0-1 1,4-3 1-16,4-2 0 0,7-4 0 31,13-4 1-31,9-4-1 0,1-5 16 0,-7-2-1 16,-6 6 45-1,-6 4 0-15,-3 5-34 16,-2 3-1-16,-5 5-15 16,-3 9 0-16,-6 12-10 15,-4 8 0-15,-3 3-1 16,0-7 0-16,1-9-6 16,5-7 2-16,4-8-5 0,3-5 0 15,0-4-8-15,7-11 1 16,15-17-3-16,6-7 1 15,1-4-31-15,1-4 1 16,-1-4-15-16,-1 1 1 16,-6 5 2-16,-3 11-1 15,-9 15 35-15,-6 13 0 16,-6 10 22-16,-2 14-1 16,-2 21 5-16,0 9 0 15,2 0 5-15,2-4-1 16,3-7 4-16,9-7 1 15,6-10 1-15,4-15 0 0,4-12 16 16,6-12 0-16,7-13-8 16,2-6 0-1,-6-1-18-15,-4 0 1 0,-5-1-5 16,-2 5 0 0,-3 6-133-16,-5 7 2 0,-1 3-149 15,4 0 1-15,3-2 101 16,0-1 0-16,2-1 107 0,-2 1 1 15,-7 1 35-15,-4 4-1 16,-5 2 46 0,-5 3 1-16,-1 1 80 0,-4 3 2 15,-1-2-3-15,-8-1 1 16,-6 5-5-16,-30 8 1 16,-5 14-7-1,5 14 0-15,10 10-25 0,4 8 0 16,8 0 30-16,16-20 0 0,5 0 41 15,6-19 2 1,4-4-79-16,20 2 0 16,15-13-23-16,15-22 0 15,-10-17-22-15,1-24 2 0,-10-6-2 16,-9 3 0 0,-7-11 0-16,-10 5 0 15,-9-2 0-15,1 7 0 16,3 2 9-16,-6 54 1 0,-2 5-4 15,2 7 1-15,0 1-3 16,-17 33 0-16,-3 32-5 16,-1 19 1-16,6-8-6 0,12 6 2 15,5 7-14 1,3-22 1-16,6-3 1 16,-5-42 2-1,3-3 4-15,-1-10-1 0,1-5 11 16,19-8 0-16,6-13 18 15,1-16 0-15,-9-6-5 16,-2-12-1-16,-1 1-5 16,-5 5 1-16,-1 3-12 15,-10 29 1-15,1 0-19 16,-2 7 0-16,-3 0-4 16,1 5 2-16,0 1-14 15,5 13-1-15,0 14 5 16,2 26-1-16,-3-9 18 0,-4-21 1 15,-1-3 8-15,1-7 2 16,0-6 5-16,3 1-1 16,4-6 2-16,36-25 0 15,2-25 3-15,-5-13-1 16,-8-3 2-16,-5 3 1 16,1 0 67-16,0-44 1 15,-17-4-2-15,-8 49 2 16,0 3-43-16,-3 38 0 15,-2 4-11-15,0 9 0 0,-2 1-14 16,-2 3-1-16,-4 6-4 16,-21 46 0-1,2 17-2-15,1 33 0 0,11-12-5 16,7-32 0 0,5 7-3-16,1 4 0 0,5-2-6 15,1-33 2 1,3-6 1-16,-1-17 1 0,1-5-13 15,26-10 1-15,6-20-9 0,11-22 0 16,-5-6 26 0,-13 11-1-16,-3 2-15 0,-12 13 1 15,-2 2 11-15,-10 17 0 16,-1 1 8-16,-3 5 0 16,1-1 2-1,0 4 1-15,-2 5 0 0,1 20 0 16,-3 4 0-1,0 7 0-15,0-1-3 0,0-20 1 16,2-2 0-16,2-6 0 16,2-1 1-16,10 0-1 15,9-14 1-15,10-9 1 16,-1-5 17-16,-5 0 0 16,-3-4 57-16,-14 15 1 15,-3 1-44-15,-2 3 0 16,-1 1-19-16,-2 3 1 15,-1-1-10-15,-1 4 0 0,-2 0-3 16,2 7 0 0,-2 4-1-16,0 4 1 0,0-2-3 15,0-3 1 1,2-1-5-16,0-4 1 0,2-1-12 16,5-2 0-1,4-6-22-15,13-9 0 0,-4-3-6 16,-12 6 0-16,-3 1 29 0,-1-2 1 15,-3 0 9-15,-1 1 1 16,-2 1 3-16,0 2 2 16,-2 1 1-1,1 2 1-15,-1 1 4 0,0 1 0 16,0 2 25 0,0 0 0-16,0 0-12 0,2 0 1 15,0 0-10 1,0 0 1-16,2 0-10 15,13-4 0-15,4-2-37 0,5-3 1 16,-2 0-8-16,-1 0 2 16,-1 1 16-16,-9 6 1 15,3 0 12-15,-3 4-1 16,-2 2 14-16,6 13 0 16,-8 9 0-16,-5 5 0 15,-4 1 0-15,1-4 1 16,-1 0 4-16,2-19 0 15,0-1 8-15,0-3 0 16,2-5 11-16,11 0 0 16,7-11 3-16,15-17 1 15,-1-4 89-15,1-7 1 0,-1-2-73 16,-6 2 0 0,-2 0-19-16,-9 19-1 0,-2 3-25 15,-8 12 0 1,1 1-32-16,1 6 0 0,0 9 8 15,6 17 0-15,-6 3 8 16,-3 1 2-16,-2 1 3 16,-2-10 1-16,-1-3 6 0,1-10 1 15,0-3 3 1,4 0 0-16,1-3 1 0,23-4 0 16,5-11 1-1,10-13 1-15,-4-8 16 0,-5-7 0 16,-7-6 27-1,-3 1 1-15,1-1-3 0,-9 14 1 16,-1 4-28-16,-10 18 1 16,1 2-11-16,-1 1 1 15,1 2-15-15,10 4 1 16,3 12-46-16,-1 8 0 16,-7 8 22-16,-3 11 0 15,-8-2 11-15,-6-3 0 16,-7-3 15-16,-1-8 2 15,-1-3 10-15,-3-1 0 0,-5-4 41 16,3-2 2 0,-1-4-17-16,11-5 1 0,1-1-11 15,3-1-1 1,1-2-12-16,1-2 2 0,7-3-11 16,27-23 0-1,9 2-3-15,2 4 1 0,0 1-8 16,-12 10 2-1,-1 3-51-15,-19 8 1 0,-1 0 27 16,-1 2 0-16,0 2 11 0,1 4 1 16,-1 1 13-1,0 0 0-15,2 0 2 0,8 4 1 16,3-3 1 0,-10-7 0-16,1-1 1 15,-6-2 0-15,-7 0-1501 16</inkml:trace>
  <inkml:trace contextRef="#ctx0" brushRef="#br0" timeOffset="143795.06">29790 14373 12 0,'0'0'0'0,"26"-4"0"0,11-3 0 15,25-8 0-15,8-5 0 16,5-3 0-16,0-3 0 16,-5-4 0-16,-4-1 0 15,-66 31-10-15</inkml:trace>
  <inkml:trace contextRef="#ctx0" brushRef="#br0" timeOffset="143929.96">30285 14053 12 0,'0'0'0'15,"0"0"0"1,0 0 0-16,0 0 10 0,0 0 1 16,0 0-10-1,0 0 0-15,0 0-28 0</inkml:trace>
  <inkml:trace contextRef="#ctx0" brushRef="#br0" timeOffset="144113.57">29572 14148 12 0,'0'0'0'15,"0"0"274"-15,0 0-1 0,0 0-266 16,0 0 1 0,0 0-439-16</inkml:trace>
  <inkml:trace contextRef="#ctx0" brushRef="#br0" timeOffset="144329.62">32044 14245 12 0,'0'0'0'16,"0"0"0"0,0 0 0-16,0 0 4 15,0 0 1-15,0 0 26 16,0 0 1-16,0 0-96 15</inkml:trace>
  <inkml:trace contextRef="#ctx0" brushRef="#br0" timeOffset="153340.1">24319 16006 12 0,'0'0'0'0,"0"0"13"0,13-22 2 0,-7 11 130 15,-2 2 1-15,-2 3 10 16,-1 6 0-16,1 2-20 16,-2 7 1-16,-3 17-66 15,-5 19 1-15,-3 13-9 16,-8 5 0-16,-5 0 55 15,-8-1 3-15,-3-1-18 16,-2-2 0-16,3-1-29 0,8-8 1 16,7-11 14-16,8-13 1 15,6-11-45-15,1-9 1 16,2-4-26-16,8-12 1 16,5-17-13-16,9-11 1 15,10-6-5 1,4-3 1-16,-1 6-5 0,-3 8 1 15,-4 7-7-15,0 5 1 16,-2 6-9-16,3 4 1 16,2 4 6-16,1 1 0 15,0 2 4-15,0 4 1 16,1 0 2-16,-1 0 0 0,-2 0 26 16,-5 2-1-1,-7 4 4-15,-4 1-1 0,-7 1-9 16,-5-1 1-1,-7 4-12-15,-3 6 0 16,-6 2-8-16,1-4 0 0,5-6-27 0,5-3 0 16,1-3-124-1,4-3 1-15,-2-2-55 0,-2 1-1 32,-1-3 5-32,-4-2 0 0,-3-3 68 0,1 0 1 31,-2-1 20-31,0 1 2 0,2 0 26 15,3-4 0-15,3-4 49 0,1-2 2 16,4 1 19-16,2 1 1 16,2 0 13-16,-1-1 1 15,-1-1 40-15,0 2 1 16,0 4 62-16,0 4 2 16,0 3 9-16,-2 1 2 15,0 3-4-15,0 4 2 16,0 5-16-1,-2 14-1-15,-2 23-9 0,-1 8 0 16,-5 2-32-16,1 2 1 0,-2 4-9 16,0-1-1-1,-2-1-10-15,1-8 1 16,5-11-22-16,5-11 1 16,-2-15-8-16,4-9 1 0,4-4-3 15,0-11 1 1,9-17-11-16,4-13 1 15,-2-11-122-15,-1-6 2 0,-14 58-1041 0</inkml:trace>
  <inkml:trace contextRef="#ctx0" brushRef="#br0" timeOffset="153760.22">24545 16018 112 0,'0'0'0'0,"9"-52"-3"0,-5 12 1 0,-6 5 0 15,-6 7 0-15,-3 10-2 16,-7 5 2-16,-10 3-1 15,-8 7 1-15,-10 4-1 16,-10 5 1-16,-15 9 0 16,-2 7 0-16,-3 10 2 15,1 12 0-15,8 16 7 0,6 7 1 16,5 7 60 0,6 5-1-16,5 2 137 0,13 7 0 15,16 9-103-15,19-4 2 16,21-15-28-16,17-11 1 15,21-13 13-15,20-19-1 16,20-20-37-16,12-21 0 16,11-22-6-16,-4-20 0 15,-11-19-40-15,-9-15-1 16,-16-9 20-16,-21-4 0 16,-25-5-13-16,-21-3-1 15,-19-3 24-15,-24 13 2 0,-23 23-3 16,-21 21 1-1,-17 25-5-15,-14 20 0 0,-14 21 2 16,-3 20 2-16,1 23-24 0,12 11 1 16,14 7-11-1,16 4 1-15,74-82-1291 16</inkml:trace>
  <inkml:trace contextRef="#ctx0" brushRef="#br0" timeOffset="157440.21">25141 16003 12 0,'0'0'0'0,"11"-26"5"0,-1 7 1 0,-1 0 123 16,-4 5 0-16,-1 4 24 0,-2 3 1 15,2 3-58 1,-4 2 2-16,3 2-23 0,1 11 0 15,2 23-12-15,-3 20 0 16,-4 18-18-16,-7 7 1 16,-5-5-9-16,-2-9 0 15,0-7 46-15,4-8 1 16,6-9-31-16,3-13-1 16,2-13-21-16,0-8 0 15,0-5-19-15,0-9 1 16,0 7-1200-16</inkml:trace>
  <inkml:trace contextRef="#ctx0" brushRef="#br0" timeOffset="158640.19">25169 16155 12 0,'0'0'0'16,"0"0"2"-16,0 0 1 16,0 0 28-16,0 0 0 0,-2 19 40 15,6-1 0 1,3 20-2-16,6 1 2 15,4-9-33-15,2-14 1 0,3-6 1 0,2-12 0 16,12-13 17 0,1-13 2-16,-3-9-3 0,-10-8 1 15,-9-5 45 1,-6 0 1-16,-5-2-31 0,-6 3 0 16,-6 5-19-1,-1 6-1-15,0 12-22 0,5 10 0 16,0 6-7-1,4 6 2-15,0 6-9 0,-2 15 1 16,-1 24-3-16,-3 15 2 16,-3 13 0-16,-2 5-1 15,-1 2-12-15,1-1-1 16,0-8 0-16,4-6 0 16,7-5-1-16,3-13 2 15,7-17 2-15,3-17 2 16,2-14 1-16,5-18 0 15,8-16 3-15,4-9 1 0,-1-4 16 16,-3-2 2 0,-2 2 96-16,-1 0 2 15,-3 1-86-15,0 7-1 16,1 6-24-16,-3 12 1 16,-5 13-26-16,-4 12 0 15,-1 6-44-15,1 14-1 16,2 18 20-16,-2 6 2 15,-5-1 11-15,-5-2 0 16,-1-7 14-16,0-7 0 0,2-9 3 16,-2-8 1-16,0-5 1 15,0-4 1-15,0-4-2 16,0-9 2-16,0-19-1 16,-3-8 1-16,-7-5-1 15,-5 4 1-15,-1 7 0 16,-3 10 0-16,0 11 0 15,1 13 0-15,-5 11 1 0,-1 14 2 16,-2 14 20-16,0 7 2 16,5 4-11-16,7 1 1 15,4-5-9-15,10-3 0 16,10-4 15-16,10-7-1 16,10-14-24-16,5-16 1 15,6-17-6-15,4-15 1 16,2-10-24-16,-6-7 0 15,-8-5-18-15,-14 0-1 16,-8 3 29-16,-9 9-1 0,-8 4 11 16,-3 10 1-1,-2 13 4-15,-2 13 0 0,0 8 5 16,-2 14 1 0,-2 19 1-16,6 7 0 0,3 4 2 15,8-1 2 1,8-3-1-16,3-5 1 0,9-10 1 15,8-9-1-15,2-11 1 0,2-14-1 16,0-16 1 0,-5-7-1-16,-2-8 1 15,-1-9 0-15,2-7 58 16,-2-4 1-16,-5-4-13 0,-4 2-1 16,-6 11-23-1,-5 11 0-15,-8 14 5 0,-1 10 0 16,-3 8-30-1,1 4 1-15,-1 5-5 0,3 6 2 16,5 4-6-16,3 1 0 16,8 1-8-16,6-8 0 15,4 0-7-15,-1-4-1 16,-1-1-71-16,-8-5 1 16,2 1-14-16,-7 2 0 15,1-1 62-15,1 6 1 16,-7 4 22-16,1 13 2 15,0 2 5-15,0-8 0 0,2-3 9 16,-1-8 0 0,5-2 3-16,22 2 0 15,11-9-16-15,-2-11 1 16,-39 9-902-16</inkml:trace>
  <inkml:trace contextRef="#ctx0" brushRef="#br0" timeOffset="159659.84">26544 15982 12 0,'0'0'0'0,"0"0"0"0,7-22 0 0,-7 18 0 16,-1 1 1-16,1 1 60 16,-2 2-1-16,-4 2 120 15,-9 9-1-15,-16 15-148 16,-3 13-1-16,-5 13 14 15,5 2-1-15,8 0-10 16,6-8-1-16,9-5-9 0,9-9-1 16,7-10 15-16,8-9 2 15,6-11 1-15,3-11 1 16,8-14 45-16,0-10-1 16,-4-10 61-16,-4-13 0 15,-1-12-86-15,-2-9 1 16,-3-1-25-16,-1 0 1 15,-4-2-28-15,1 6 0 16,-3 14-3-16,-3 19 0 16,-6 21-9-16,-4 16 1 15,-2 11-3-15,-5 19 2 0,-8 25-1 16,-1 8 2 0,1 4 13-16,4 6 1 0,0 9 33 15,2 1-1 1,8-5-18-16,3-9 0 15,6-15-10-15,5-14 1 0,6-14-13 0,4-11 2 16,5-9-6 0,7-11 1-16,12-14-30 0,-2-10 1 15,-5-10-53 1,-8-3 1-16,-4-5 24 16,-6 3 0-16,-4 9 22 15,-5 11 1-15,-4 13 25 0,-3 6 0 16,2 5 6-1,-4 8 0-15,2 3 2 0,-4 16 0 16,-2 19 4-16,1 9-1 16,-1-3 3-1,2-9-1-15,4-13 7 0,3-9 0 16,1-8 7 0,3-9 0-16,10-11 6 0,9-13 0 15,11-19 19-15,-2-5 2 16,-5-1 35-16,-8 6 0 15,-5 14-48-15,-6 8-1 0,-8 10-16 16,-3 4 1 0,0 5-16-16,-2 5 0 15,-4 7-1-15,1 16 0 16,-1 18-1-16,2 5 1 16,4-6-2-16,4-10 0 15,3-11 0-15,2-7 0 16,-2-9-1-16,3-6-1 15,3-8-9-15,3-12-1 16,3-13-18-16,1-8 0 16,-5-2 3-16,0 6 1 0,-8 11 7 15,-2 7-1-15,-5 8 9 16,0 7-1 0,0 6 10-16,0 7 1 0,0 14 0 15,1 10 2 1,3 8 0-16,7-8 1 0,6-16 0 15,7-19 0-15,5-18 0 0,5-15 1 16,1-14 12-16,-5-5-1 16,-12 0 75-16,-10-3 2 15,-12-9-64-15,-9-1 1 16,-6 6-23-16,-6 16 0 16,23 45-1400-16</inkml:trace>
  <inkml:trace contextRef="#ctx0" brushRef="#br0" timeOffset="160977.14">27634 15919 12 0,'0'0'0'0,"0"0"80"0,0 0 0 0,0 0-82 0,0 0 1 16,21-11 22-16,-12-4 2 15,4-11 136-15,0-8 0 0,-6-1-23 16,-5 5 1 0,-2 10-21-16,-2 9 0 15,-3 5-18-15,-8 4 0 16,-10 6-35-16,-10 9 0 0,-10 11-9 16,-2 10 1-1,4 7 37-15,6 7 1 16,1 6-55-16,6 0-1 15,10-4-19-15,7-9-1 16,5-13 15-16,8-13-1 16,5-13-16-16,8-13-1 15,13-16-9-15,6-10 1 16,1-7-3-16,2-3 0 0,-1 6 0 16,-6 6-1-16,-8 5-16 15,-5 8 1-15,-8 9 4 16,-5 5 1-16,-2 6 1 15,-2 4 2-15,-2 6-2 16,-4 12 1-16,-5 23 1 16,0 7-1-16,5-3 2 0,6-4 0 15,2-3 1-15,4-10 0 16,-1-13 1-16,5-10 1 16,3-7-1-16,9-16 1 15,12-18 1-15,3-10 0 16,-2-5 0-16,-5 1 0 15,-6 3 1-15,-5 10 0 16,-8 11 41-16,-7 9 0 16,-4 7 11-16,-4 5 1 15,2 3-30-15,0 1-1 16,-1 5-14-16,1 3 1 16,4 4-9-16,3 0 2 15,6-2-3-15,6-1 0 16,4-3-2-16,-3 1 1 15,-5 1-4-15,-5 4 0 0,-6 6-2 16,-8 10 1 0,-9 16-4-16,0 3 1 0,2 1-5 0,6-10 1 31,5-11-1-31,9-10 1 0,8-8 0 16,15-14 1-1,18-17-8-15,8-14 0 0,4-11-6 0,-6-5 1 31,-9-1 22-31,-10-2-1 0,-7 2 4 16,-7 4 0-16,-6 3 11 0,-6 10 0 16,-7 13 9-1,-6 10 0-15,-3 11 3 0,-8 10-1 16,-13 17-11 0,-4 9 2-16,2 6-8 0,6 8 1 15,7 3-4 1,10 0 1-16,12-10-3 0,12-6 0 15,7-12 2-15,8-17-1 16,7-16 2-16,2-11 0 16,2-8 17-16,-6 0-1 15,-11 6 61-15,-7 5 1 16,-12 8-46-16,-7 7 1 0,-1 4-18 16,-7 3 1-1,-7 6-17-15,-7 8 2 0,-6 9-4 16,2 0 0-1,3-6-131-15,5-5 2 16,18-17-1392-16</inkml:trace>
  <inkml:trace contextRef="#ctx0" brushRef="#br0" timeOffset="161694.94">29046 15819 12 0,'0'0'0'0,"0"0"25"0,-24 29 0 16,7-10-18-16,-1 1 1 16,3 1 86-16,4-4 0 15,1-1 57 1,1 1 0-16,2 4-28 0,1-1-1 15,2-3 10-15,2-4 1 16,1-6-50-16,-1-5 1 16,2-2-16-16,0-2 2 15,0-1-5-15,0-5 1 16,0-3-22-16,-2-4 0 16,-2 0-26-16,0 2 0 15,-1 0-13-15,-1-2 2 16,6 15-1245-16</inkml:trace>
  <inkml:trace contextRef="#ctx0" brushRef="#br0" timeOffset="162239.91">28989 15216 12 0,'0'0'0'0,"-4"-21"0"0,2 5 1 16,-2-1-1-16,2 6 0 0,1 5 102 15,-5 14 0 1,-5 16 92-16,-13 24 2 0,-16 30-79 16,-8 30 2-1,-8 35 6-15,0 25 1 0,6 18-26 16,18 5-1-1,29-8-20-15,30-21-1 0,35-25-57 16,27-25-1-16,25-21-3 0,16-24 1 16,-130-67-1163-1</inkml:trace>
  <inkml:trace contextRef="#ctx0" brushRef="#br0" timeOffset="163714.5">29175 15746 12 0,'0'0'0'0,"0"0"62"0,0 0 0 0,0 0-57 15,-19 20-1-15,-1 1 28 0,-10 11-1 16,-5 8 52 0,-1 3 0-16,-1 0-1 0,3-4 1 15,6-4 61 1,8-7 0-16,9-13 98 16,5-9 0-16,4-6-134 15,4-11 0-15,4-15-46 16,7-12 0-16,7-4-23 15,5-3-1-15,1 6-27 16,0 5 1-16,-4 10-8 16,-5 8-1-16,-8 6-3 0,-5 5 0 15,-2 3 0-15,0 7 0 16,-2 7 0-16,0 10 0 16,0 17 0-16,1 4 0 15,5-6 0-15,3-9 1 16,3-10-1-16,-3-8 0 15,2-7 0-15,6-8 0 16,7-12 0-16,2-9 1 16,4-9 1-16,0-6 2 15,-4-2 50-15,-6 4 1 16,-5 4 47-16,-4 9 0 0,-7 13-38 16,-4 13 0-1,0 7-42-15,-7 15 2 0,-4 19-20 16,-1 6 2-16,7-3-7 15,3-6 1-15,4-9-10 16,5-4 0-16,3-11-5 16,4-6 0-16,5-8-7 15,5-9 0-15,6-12 1 0,0-5 2 16,-4-4 8 0,-7 4 1-16,-10 9-6 0,-5 6 2 15,-4 6 5 1,-4 1 1-16,-2 0 3 0,-1 2 1 15,-1 2 2-15,3 0-1 16,3 0 1-16,2 0 1 16,4 0-1-16,14-1 1 15,25-5-6-15,11-11 0 16,4-12 2-16,-4-18-1 16,-7-16 1-16,-10-12 1 15,-9-5 4-15,-10 2 0 16,-8 8 46-16,-10 4 0 15,-8 9-17-15,-3 10 1 16,-4 14-15-16,0 14 1 0,0 15-29 16,-1 17 1-1,-5 15-53-15,1 11 1 0,3 10-17 16,4 8 0 0,0 14 47-16,-2 13-1 0,0 14 19 15,0-3 0 1,0-13 3-16,6-11 0 0,11-15-2 15,3-15 0-15,1-19 11 0,0-13-1 16,-1-11 5 0,4-14 0-16,6-18 0 0,6-9 1 15,1-5 14 1,2-4 0-16,2-4 46 0,-1 4 2 16,-5 9-1-1,-3 13 0-15,-4 14-12 0,-2 10 1 16,-3 12-20-1,-3 18 2-15,1 24-20 0,-2 12 2 16,-4-3-3-16,-2-3 0 16,-2 0-11-16,4-7 2 15,6-10-3-15,3-11 0 16,4-11-3 0,9-17 2-16,12-15-27 0,27-25 1 15,-9-1-24-15,-24 13 0 16,-5-5 12-16,-8-1 0 15,-8 1 25-15,-5 22 1 16,-2 2 7-16,0 5 2 16,-2 3 3-16,0 1-1 15,-1 5 2-15,-12 29 0 16,5 11 0-16,8-6 2 16,10-4-2-16,7-5 1 15,7-5-1-15,15-7 1 16,8-14-1-16,33-24 0 15,-5-23-1-15,-6-18 1 16,-67 63-1448-16</inkml:trace>
  <inkml:trace contextRef="#ctx0" brushRef="#br0" timeOffset="164575.43">30451 15567 12 0,'0'0'0'0,"0"0"34"0,15 28-1 0,-9-20-14 0,-2-5 0 16,-1-3-19-16,1-3 0 16,0-3 90-16,1-7 0 15,6-9 58-15,3-4 1 16,-1 2 6-16,-2 5 0 15,-4 6-30-15,-3 4 0 16,0 5-27-16,-2 4 1 16,-2 0-21-16,-6 4 1 15,-11 9-19-15,-11 18 2 0,-3 16-9 16,-3 11 1 0,2 5-13-16,6-2 2 0,4-5 94 15,7-6 0 1,9-7-76-16,10-11 2 0,5-12-33 15,14-11 2-15,16-9-17 0,9-11-1 16,6-15-14 0,2-9 0-16,0-8-1 0,-6-13 1 15,-3-16-2 1,-6-12 1-16,-6-5 1 0,-3-1 0 16,-6 9 0-1,-5 8 0-15,-5 10 0 16,-4 11 0-16,-10 14-21 15,-8 14 1-15,-3 15 4 0,-8 14 2 16,-7 16 3-16,-4 14 1 16,-2 16 8-16,2 10 2 15,0 4-1-15,4 11 1 16,5 15-1-16,4 1 0 16,4-9-15-16,5-12 2 15,8-17-2-15,2-17 0 16,2-14 4-16,-1-12 0 15,-1-8 9-15,2-8 2 0,7-10 4 16,3-13-1 0,5-13 12-16,-1-7 1 15,-1-8-5-15,0 0 0 16,1 6-4-16,1 11 1 16,-5 18-10-16,-4 14 1 15,-5 11-23-15,-3 18 1 16,-4 26 9-16,-2 12 2 15,0 1 5-15,2-3 0 16,6-10 5-16,10-11 0 16,10-10 2-16,15-16 0 0,15-17 2 15,11-14 0-15,10-16-1 16,-6-10 1-16,-16-10-11 16,-21-11 1-16,-27-9 3 15,-21-4 0-15,-22 2-3 16,-12 9 1-16,48 69-1519 15</inkml:trace>
  <inkml:trace contextRef="#ctx0" brushRef="#br0" timeOffset="164760.31">30172 15344 12 0,'0'0'0'0,"0"0"0"0,0 0 0 0,-19 6 0 0,19-8 0 15,0 0 0-15,0 0 0 16,0 2 7-16,0 2 0 16,0 2 48-16,0-1 0 15,0-3-158-15</inkml:trace>
  <inkml:trace contextRef="#ctx0" brushRef="#br0" timeOffset="166090.15">31595 15268 12 0,'0'0'0'15,"0"0"0"-15,0 0 0 16,0 0 0-16,0 0 0 15,0 0 47-15,0 0 1 0,-15 30 99 16,6 14 0 0,0 14-23-16,-6 9-1 0,-7 7 49 15,-3-1 1 1,1-12-47-16,5-10 2 16,10-16 45-16,9-15 1 15,6-14-83-15,9-15 1 16,14-19-21-16,9-13-1 15,3-17-15-15,-2-7 0 16,-4-4-20-16,-3-2 0 16,0 3 55-16,-3 4 0 0,1 9-53 15,0 8 0-15,-2 10-17 16,-6 11 1-16,-7 17-24 16,-5 5 1-16,-5 11-3 15,-7 16 1-15,-5 18-1 16,-12 5 1-16,-16-1 1 15,-8-3 2-15,-4 1 0 16,-1 2 1-16,1 0 0 16,4-6 0-16,6-6 0 0,11-7 0 15,11-13-9-15,10-7 1 16,3-6-5-16,9-11 0 16,8-15 4-16,4-8 0 15,3-5 4-15,0 5-1 16,-5 12 7-1,-4 7 2-15,-7 10 19 0,-2 5 2 16,-3 2-10-16,1 11 2 16,0 14-6-16,2 13 0 15,0 6-4-15,1 1-1 16,6-8-2-16,6-8-1 16,7-8-2-16,4-10 1 15,6-10-1-15,3-10 0 16,4-10-1-16,0-9 1 15,-7-9-20-15,-4-6 1 0,-4-4-40 16,-4 2 2-16,-2 10 28 16,-5 9 1-16,-9 9 12 15,-4 6 1-15,-2 3 13 16,0 6 1-16,-2 4 1 16,-4 5 0-16,-3 11 0 15,-4 14 0-15,-4 12 0 16,2 3 0-1,8-1 0-15,1-7 0 0,3-7 0 0,3-10 1 16,3-11 3-16,5-9-1 16,1-6 0-1,8-13 2-15,11-17-2 0,0-7 2 16,-2-6-2 0,-2 3 2-16,-3 3 3 0,-3 3 3 15,-1 8 13-15,-4 10 2 16,-2 7 22-16,-3 7 2 15,-1 8-30-15,0 5 1 0,-1 11-14 16,-2 14 0 0,-4 12 2-16,-4 5 0 0,-3-1-7 15,-3-9 0 1,3-13-2-16,5-10 0 16,2-7 0-16,2-7 0 15,2-4-2-15,10-11 1 0,18-15-6 16,5-8 0-1,3-1-16-15,-1 0 0 0,-4 1-136 16,-7 8 1-16,-9 13 131 16,-8 11 0-1,-7 8 19-15,-8 16 1 0,-7 23 6 16,-6 9 1-16,-2-2 1 16,6-6 2-16,13-8-3 0,15-18 0 31,17-7-8-31,40-9 0 0,-72-4-1476 15</inkml:trace>
  <inkml:trace contextRef="#ctx0" brushRef="#br0" timeOffset="166540.22">32864 15352 12 0,'0'0'7'0,"0"0"0"0,0 0 41 0,0 0 0 16,0 0 47-16,0 0 2 16,0 0 1-16,0 0 2 15,0 0-23-15,0 0-1 16,-48 31 3-16,3-3 0 16,-5 6 65-16,3 1 1 15,10 2-79-15,9-1 1 16,11-5-11-16,12-5 0 15,12-9 3-15,17-15 0 0,21-11-45 16,11-10 0-16,9-9-13 16,0-7 2-16,-3-10 30 15,-10-7 1 1,-9-8 3-16,-11-10 1 0,-14-18-19 16,-10-3 0-16,-7 2-2 15,-2 20 1-15,-3 28-7 16,-4 24 1-1,-3 23-6-15,-7 31 1 0,-14 39 0 16,-5 21-1-16,-4 11-7 0,0 13 1 16,0 17 0-1,3-3 0-15,10-10 0 0,8-8 0 16,11-7-6 0,9-17 0-16,0-93-1314 0</inkml:trace>
  <inkml:trace contextRef="#ctx0" brushRef="#br0" timeOffset="166760.34">32091 15026 12 0,'0'0'0'0,"41"0"0"0,-15 4 0 0,-9 9 0 16,-17 11 0-16,-21 11 0 16,-20 3 0-1,41-38-10-15</inkml:trace>
  <inkml:trace contextRef="#ctx0" brushRef="#br0" timeOffset="167919.78">29410 16617 12 0,'0'0'0'0,"0"0"0"0,24-6 0 0,-11 4 0 15,-2 0 0-15,-3 0 0 0,-3 1 0 16,1-1 85 0,-1 2 2-16,-1 0 79 0,-2 0 0 15,-2 0-27 1,-6 2 0-16,-10 5-29 0,-18 10 0 15,-12 11 53-15,-1 3 1 16,6 5-101-16,7-5 1 16,10-6-21-16,9-5 1 15,10-3-22-15,7-4 1 16,3-6-5-16,4-5 1 16,3-8-5-16,4-5 1 15,7-7 33-15,-5-10 2 16,-8-8 72-16,-5-6 0 15,-1-9-82-15,0-3 0 16,3-3-21-16,6 1 0 0,8 2-17 16,7 4 1-1,7 7-3-15,2 4 0 0,2 5-40 16,-1 10 2 0,-7 11-56-16,-6 8 0 0,-10 10 31 15,-10 14 0 1,-7 16 37-16,-7 14 1 0,-8 14 16 15,-1 13 0-15,1 12 7 0,2 1 0 16,-2-5-1 0,0-4 0-16,2 1 2 0,8 1 1 15,5-5 4 1,6-12 0-16,3-17 7 0,3-14 2 16,1-14 14-1,0-9 0-15,-2-7-3 0,8-10 2 16,9-10-6-1,0-14 2-15,-2-15-6 0,-5-11 2 16,-6-11-1-16,-4-2 0 16,-3 4-2-16,-4 4-1 15,-2 7-5-15,-6 9 1 16,-7 10-6-16,-7 11 0 16,-6 9-1-16,-8 11 1 15,-1 12-1-15,3 5 1 16,10 5-1-16,7-1 0 15,11-4 15-15,12-5 1 16,8-3-6-16,14-3 0 16,15-8-5-16,3-7 0 15,-1-7-4-15,-8-6 2 16,-7-2-6-16,-8 6 0 16,-9 7-10-16,-6 5 0 15,-9 10-1529-15</inkml:trace>
  <inkml:trace contextRef="#ctx0" brushRef="#br0" timeOffset="169827.31">30250 16375 12 0,'0'0'0'0,"0"0"0"0,0 0 0 0,0 0 0 0,0 0 0 0,0 0 47 16,0 0 1 0,0 0 81-16,13-19 0 0,-7 14-4 15,-1-3-1 1,1-1 55-16,-2 0-1 0,-3 1-68 15,-1 4 0-15,-1 3-37 0,-9 1 0 16,-10 5-8 0,-16 14 0-16,-8 14-48 0,-1 10 1 15,4 5-20 1,7 4 1-16,10-1 2 0,11-9 1 16,13-10 10-1,11-10 1-15,10-9 23 0,11-13 1 16,14-14 26-1,6-12 1-15,6-14-21 0,2-6 1 16,-1-1-12-16,-3 1-1 16,-7 5-19-16,-10 8 1 15,-11 6-1-15,-12 9 1 16,-8 7-4-16,-6 3 2 16,0 3-3-16,0 1 1 15,-2 4-5-15,-2 0 0 16,0 0-1-16,-4 2-1 15,-5 3-1-15,-8 7 0 0,-10 6 0 16,-3 3 0 0,6-3 0-16,3 1 2 15,5-1-1-15,3 1 1 16,0 2 12-16,0 3 1 16,2-2 2-16,4 2 1 15,3 4 18-15,4-2 0 16,2-4-14-16,2-5 2 15,4-6-17-15,5-7 1 16,6-6-8-16,11-7 1 0,13-10-12 16,1-9 1-16,-1-9-72 15,-1-2 0-15,-7 2 5 16,-9 7 1-16,-11 10 55 16,-7 7 0-16,-6 5 9 15,-4 8 1-15,-1 4 8 16,-10 9 1-16,-9 11 1 15,1 6 0-15,10 3 0 0,6-3 1 16,7-6 1-16,7-3 2 16,8-6 0-16,11-10 2 15,11-7-3-15,8-12 2 16,5-16 1-16,1-9 2 16,-3-6 7-16,-3-1 1 15,-6-3-7-15,-5-1 1 16,-8-4-4-16,-10 2 1 15,-6 5-4-15,-8 12 2 16,-6 13-10-16,-4 12 2 16,-3 16-1-16,-6 16-1 15,-9 21 1-15,-3 7-1 16,-1 4 10-16,2 4-1 16,5 5 43-16,7 2 0 0,3 2 4 15,3-7 1 1,8-17-28-16,6-14 1 15,2-12-4-15,5-13 2 16,8-12-13-16,7-12 1 0,13-15-7 16,2-8 1-16,-2-4-33 0,-4 5 1 15,-3 6-30 1,-2 12 0-16,-8 11 41 0,-5 6 0 16,-4 8 10-1,-2 11 2-15,-3 12 4 0,-7 11 1 16,-4 12 4-1,-8 3-1-15,-10 0 7 0,-22 4 1 16,-1-20-2-16,14-18 1 16,-4-3-3-16,8-7 0 15,2-6 14-15,15-4 2 16,3-3-20-16,12-38 2 16,23-13-6-16,20-18 0 15,1 5-40-15,-11 25 1 16,0 3-258-16,-13 19-1 15,1 5 187-15,4-5 0 0,3-2-35 16,-4 2 2 0,-2 0 144-16,-4 0 0 0,-4-2-3 15,-1 3 2 1,-4 1-4-16,-4 3 0 0,-4 1-35 16,-3 7-1-1,-2 1 35-15,-2 5 0 0,0-1 6 16,-2 4 0-16,0 2 30 0,-18 24 0 15,-4 23 87 1,-6 22 0-16,9-4 34 0,1 6 1 16,5 5-84-1,9-13 2-15,6 2-17 0,6-37-1 16,7-4 7 0,13-3 0-16,7-12-54 15,25-13-1-15,0-18 0 16,5-21-1-16,-9-11-13 15,-13 4 1-15,-7-2 6 16,-19 22-1-16,-4 4 3 0,-7 15 1 16,-2 0 7-16,-4 3-1 15,-2 3 5-15,-11-1 0 16,-7 10 0-16,-17 14 0 16,5 12-8-16,8 11-1 15,11 8-4-15,13-12-1 16,12-6 2-16,8-8 0 15,10-14 0-15,26-9 1 16,2-19 6-16,-9-1-1 16,-4-6 46-16,-32 18 0 15,-4 3-3-15,-5 3 1 16,-2 0-27-16,-13 2 2 16,-21 11-19-16,-8 8 2 0,8 1-7 15,25-10 0 1,1-1-151-16,6-2-1 0,2-7-1202 15</inkml:trace>
  <inkml:trace contextRef="#ctx0" brushRef="#br0" timeOffset="171593.02">32033 16408 12 0,'0'0'0'0,"0"0"0"0,0 0 0 0,0 0 0 0,-20 4 0 16,12-8 22-16,1 1 2 15,-3-3 158-15,1-3 1 16,2-2-56-16,5-1 1 16,2 1 18-16,2 0 1 15,1 2-48-15,3 1 1 16,0 1-30-16,-3 1-1 0,-1 3-18 15,0 3-1-15,-2 1-14 16,-6 12 1-16,-8 17-11 16,-3 7 0-16,6 1-10 15,7-10 2-15,8-10-9 16,5-7 0-16,8-7 3 16,9-10-1-16,11-8 1 15,0-11 1-15,-3-8 17 0,-6-2 0 16,-4 1 43-1,-5 8 0-15,-10 6 68 0,-5 3 2 16,-4 4-98-16,-2 5 1 16,0 6-29-16,-4 2-1 15,-3 4-12-15,-8 13 0 16,-7 20-6-16,2 17 0 16,3 19-74-16,0 12 0 15,-5 10-19-15,-6 4 0 16,-1-1 69-16,-3-3 0 15,3-6 17-15,3-10 0 0,3-20 8 16,7-16 1 0,3-21 14-16,2-14 1 0,2-12 19 15,-4-16 1 1,-8-23 33-16,3-11 0 0,7-8-28 16,9-3-1-1,12 0-24-15,10 0-1 0,14 0-10 16,11-6 0-1,11-5-4-15,7-2 0 0,3 3 0 16,-1 12 0-16,-5 15-8 0,-8 12 0 16,-9 14-23-1,-11 11-1-15,-12 7 11 0,-6 8 0 16,-5 7 5 0,-5 10 2-16,-6 12-8 15,-1 6 1-15,-7 2 7 16,1-4 1-16,6-9 5 0,5-7 1 15,2-6 3-15,1-6-1 16,1-4 2-16,3-5 1 16,6-5-3-16,10-8 1 15,10-11-23-15,1-4 1 16,-6-4 16-16,-4-1 0 16,-3 1 4-16,-7 6 1 15,-6 5 2-15,-6 7 2 16,-4 4 1-16,-4 3 0 15,-5 1 3-15,-7 1-1 16,-9-1 7-16,-2 2 0 0,-1 4 2 16,7 0 0-1,12 0 19-15,6 0 1 0,1 0-16 16,6 0 2 0,3 0-9-16,12-1 0 15,17-7-8-15,9-1 1 16,-2 1-4-16,-8 5 1 15,-7 3-2-15,-5 1 1 16,-5 3-1-16,-2 4 1 16,-5 3 2-16,-4 4 1 0,-3 1-1 15,-4 5 1-15,-3 5-1 16,-3 0 0-16,1-4-17 16,1-5 0-16,4-4 9 15,2-5 1-15,2-5 4 16,4-5 2-16,5-3 3 15,26-23 0-15,2-7 28 0,-7 5 0 16,-4 2 38-16,-9 9 1 16,-4 3-33-1,-8 8 1-15,-1 2-19 0,-3 5 1 16,1-1-11 0,4 5-1-16,-1 11-7 0,10 23 1 15,0 6-4 1,5-8-1-16,6-7-14 0,7-8 0 15,10-12-57-15,9-12 0 16,-54 4-1447-16</inkml:trace>
  <inkml:trace contextRef="#ctx0" brushRef="#br0" timeOffset="172977.03">30282 17260 12 0,'0'0'0'0,"-19"26"0"0,2-3 0 15,-3 6 0-15,-1 3 0 0,-1 2 4 16,1-3 2 0,7-5 148-16,4-5-1 0,5-8 34 15,5-10-1 1,3-6-49-16,7-14 0 15,10-20-16-15,4-8 1 16,4-3 13-16,0-1 0 16,-2 7 7-16,-1 4 2 15,-1 9-42-15,-2 6 1 0,-5 10-65 16,-6 8 2-16,-3 3-20 16,-3 7 1-16,3 8-19 15,-1 8 2-15,-1 11-4 16,-3 1 0-1,-6 1-1-15,-3-8-1 0,2-8 1 16,4-5 1-16,0-3 0 0,0-5 0 16,0-1 0-1,2-6 1-15,6-4 3 0,7-9 0 16,13-9 2 0,1-5 0-16,-4-1 1 0,-7 4 2 15,-3 5-6 1,-2 6 0-16,-3 4 1 0,-3 6 2 15,-1 3-1-15,-3 4-1 16,1 1 1-16,0 9 0 16,-1 12-3-16,-1 7 2 15,-2 7-2-15,0-3 0 16,2-3-2-16,4-8 1 0,3-9-1 16,0-6 0-1,1-5 0-15,6-12 2 0,11-10-1 16,4-8 0-16,5-8 35 15,1-1 0-15,-2-1 28 16,-1 3 1-16,-4 3-32 16,-6 6 1-16,-5 7-17 15,-6 6 1-15,-8 9-20 0,-1 6-1 16,-2 3-2 0,-2 8 0-16,-4 11-3 15,-5 8 2 1,-10 1-2-16,-5-1 1 0,-4-3 5 15,-2-1 0-15,0-4 2 0,6-4 0 16,7-5 0 0,6-8 0-16,4-7 0 0,3-7 0 15,0-8-2-15,4-13 2 16,8-12-2-16,7 1 0 16,5 4 3-1,1 3 0-15,-5 8 3 0,-1 7-1 16,-4 9-1-16,-3 6 1 15,-3 6-1-15,1 12 0 16,0 14-6-16,-1 7 1 16,3 2-6-16,5-2 0 15,5-7-31-15,10-8-1 16,10-9-7-16,8-13 1 16,6-16 29-16,0-12 1 15,-1-11 10-15,-5-6 2 16,-5-1 41-16,-13-5 1 15,-13-5-8-15,-13 2 0 0,-9 6-5 16,-10 9 0 0,-7 12-13-16,-4 14-1 0,0 17-10 15,0 13 1 1,0 12-21-16,5 10 0 0,9 6-29 16,8-3 1-16,13-3 21 15,16-7 1-15,14-10 13 16,10-9 0-1,7-8 1-15,2-11 1 0,-6-10-20 16,0-24 1-16,-50 38-1552 16</inkml:trace>
  <inkml:trace contextRef="#ctx0" brushRef="#br0" timeOffset="173159.79">31370 16752 61 0,'19'-1'0'0,"22"-5"89"0,14 4 1 0,16 6-15 0,-2 16 0 16,-11 23 541-16,-38 35 1 16,-53 47-576-16,-66 35-1 15,-100 65-38-15,-79 48 1 16,-50 21 1-16,-3-33 1 16,331-261-1295-16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176" units="cm"/>
          <inkml:channel name="Y" type="integer" max="1024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18.23126" units="1/cm"/>
          <inkml:channelProperty channel="Y" name="resolution" value="620.6060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2T09:34:10.93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5">
        <inkml:traceFormat>
          <inkml:channel name="X" type="integer" max="3976" units="cm"/>
          <inkml:channel name="Y" type="integer" max="2240" units="cm"/>
          <inkml:channel name="T" type="integer" max="2.14748E9" units="dev"/>
        </inkml:traceFormat>
        <inkml:channelProperties>
          <inkml:channelProperty channel="X" name="resolution" value="135.2381" units="1/cm"/>
          <inkml:channelProperty channel="Y" name="resolution" value="135.75757" units="1/cm"/>
          <inkml:channelProperty channel="T" name="resolution" value="1" units="1/dev"/>
        </inkml:channelProperties>
      </inkml:inkSource>
      <inkml:timestamp xml:id="ts1" timeString="2024-08-12T09:34:25.513"/>
    </inkml:context>
  </inkml:definitions>
  <inkml:trace contextRef="#ctx0" brushRef="#br0">16018 12717 12 0,'0'0'0'0,"4"28"0"0,-4 2 0 0,-2 4 0 0,0-1 0 16,-7-1 4-16,0-6 2 16,-2-11-5-16,1-4 1 15,1-4 4-15,-2-7 1 16,-4-9 26-16,-4-12 1 16,-3-12-19-16,1-15 0 15,12-18 13-15,7-12 2 16,10-9 38-16,7-14 2 15,7-16 1-15,17-6 1 16,13-1-42-16,17-5 2 16,9 3 86-16,4 1 1 15,4 14-16-15,5 12 0 16,6 12-70-16,-3 8 0 16,-3 11-11-16,-9 14-1 0,-8 20 12 15,-8 12 0 1,-5 9-18-16,-11 13 1 0,-11 11-18 15,-11 4 2 1,-9 2 4-16,-17 1-1 0,-8 5 2 16,-9 1 0-16,-13-6 3 15,-7 1 0-15,-6-6 46 16,-2-4 1-16,-5-1-29 0,-6-5 1 16,-4-1-9-1,-9 2-1-15,-4-8 15 0,4-1 0 16,0-5-30-1,9 1 0-15,10 4-2 0,10-5 0 16,12 1 0-16,10-2 0 16,6 1-10-16,7 7 0 15,6-5 6-15,7 1 1 16,8-2 3-16,18 1 0 16,16 6 7-16,11 2-1 15,12 0 4-15,-1-5 1 16,6 1 2-16,-3-7 2 15,-6 2 27-15,-8-3 2 16,-3-3-40-16,-6-1 1 16,-8-3-5-16,-12 1 0 15,-8-1 0-15,-8 2 1 16,-14 6-2-16,-4 2 1 16,-7-1 0-16,-10 5 0 15,-15 5 2-15,-9 13 0 0,-7 17 16 16,-6 20 0-16,-11 28 77 15,-1 11-1-15,-3 10-57 16,-1 11 0-16,-3 12-1 0,-5 5 1 16,78-127-1528-1</inkml:trace>
  <inkml:trace contextRef="#ctx0" brushRef="#br0" timeOffset="3483.68">17576 10864 12 0,'0'0'0'0,"0"0"20"0,0 0 0 0,0 0 117 16,0 0 0-16,0 0-9 0,0 0 0 15,-26-16-26 1,13-5 0-16,-2-22-33 0,2 1-1 16,4 8-20-16,3 10 2 15,2 11-2 1,3 7 1-16,-1 5-13 0,-6 6 0 16,-1 6 2-16,-10 23 0 15,-1 22 3-15,1 7 0 16,4 2-19-16,2-6 0 15,6-6-8-15,3-1-1 16,8-4 8-16,1 4 1 0,8 2-7 16,8-7 1-1,5-18-14-15,2-19 1 0,-2-16-1 16,6-22 0 0,-1-11 0-16,7-13 1 15,3-2-27-15,-4 2 0 16,-4 9 17-16,-5 0-1 0,-2-1 7 15,-3 7 0 1,-1 3 1-16,-1 4 0 16,-5 14 6-16,-6 10 1 15,-1 8 36-15,2 15 0 16,0 16 20-16,3 4 1 16,-13-1 8-16,-1-9 1 0,-1-6-49 15,1-4 0-15,0-6-17 16,0-2 1-16,1-5-8 15,-1 0 1-15,-1-4-2 16,1-4 1-16,-4 0-5 16,-2-13 1-16,-3-18-6 15,-2-10 0-15,-2-1-8 16,1 1 1-16,-2 10-48 0,4 14 1 16,1 10-14-16,0 15 1 15,-4 9 12 1,-2 17 1-16,-2 20 44 0,0 0 1 15,2-3 12-15,0-4 0 16,0-1 6-16,6-4 1 16,7 1 0-16,6-6 0 15,3-7 2-15,3-9 2 16,3-12 2-16,-2-16 2 16,8-18 6-16,5-11 0 15,-4 0 1-15,1-1 1 16,-4 2 39-16,-1 1 0 15,1 3 29-15,-2 3 1 0,-4 6 6 16,-1 10 1 0,-1 10-46-16,-5 10 0 15,3 9-31-15,0 11-1 0,-1 15-9 16,0-2 0 0,-6-1-5-16,-4-7 0 0,2-1-2 0,-2 0 1 31,1-4-5-31,1-3 1 0,2-8-3 15,0-13 0-15,0 0-4 16,0-11-1-16,9-12 0 0,2-8 0 16,12-3-2-16,1 1-1 15,-2 1-2 1,1 4 1-16,-5-3-29 0,3 5 0 16,-5 9-37-16,1 9 1 15,-2 14 15-15,0 5 1 16,-4 13 49-16,2 8 1 15,-7 5 13-15,-2 2 1 16,-6 2 2-16,-4 0 0 16,0-2 1-16,3-7 0 15,3-16 2-15,0-8 2 0,0-8-2 16,2-6 0 0,3-3 3-16,3-19 0 15,5-5 4-15,5-10 1 16,-1 4 1-16,0-6 2 0,0-5 0 15,-2 9 2 1,-1 9 0-16,-6 23 1 16,-4 3 12-16,3 8 0 0,2 11 3 15,4 17 2 1,-1 4 39-16,-1 8 0 0,2-3-48 16,-2-9 0-1,4-4-14-15,2-11-1 0,5-9-10 16,19-12 0-16,-2-12-27 15,0-7 0-15,-5-8-48 16,-8-1-1-16,-26 34-1212 0</inkml:trace>
  <inkml:trace contextRef="#ctx0" brushRef="#br0" timeOffset="5128.51">17250 11592 12 0,'0'0'0'0,"0"0"0"0,0 0 0 0,0 0 0 0,-6 20 0 15,5-7 4 1,-1 13 2-16,-6 15 57 0,1 2 0 15,-2-2 25-15,-3-7 1 16,5-10 66 0,3-8 1-16,2-6-11 15,2-5 0-15,-3-5-66 16,3-13 1-16,3-16-31 0,1-14 0 16,7-15-9-1,2 4-1-15,2 13-12 0,0 11 0 16,0 12-5-16,-4 3 1 15,2 6 5-15,-5 1 1 16,-1 8 8-16,2 8 0 16,-1 1-6-16,3 15 2 15,0 13-15-15,-1 6 0 16,-5 2-4-16,-1-6 1 16,-2-9-8-16,1-8 1 0,-3-3 3 15,0-12 0 1,0-3-1-16,0-4 1 15,0-4-5-15,0-11 1 16,10-20-4-16,-3-10 2 16,3-1-2-16,3 3 1 0,-2 2 4 15,4 9 0 1,0 10 7-16,-2 7-1 0,0 9-6 16,0 6 0-1,3 4-5-15,-1 7 2 0,4 12-10 16,-2 6 2-16,-4 9-28 15,-4-1-1-15,-3-4-18 0,-1-3 0 16,-1-6 28 0,-4-7 1-16,0-4 12 15,0-9 1-15,0-1 7 16,0-3 0-16,0-3 1 16,2-16 0-16,5-24 0 0,6-5 1 15,4 1-1 1,0 7 0-16,0 6 0 15,-1 10 0-15,-2 9 0 0,-3 6 1 16,-2 7-1-16,0 4 0 16,1 7 0-16,-1 13 1 15,2 14-1-15,0 8 0 16,1 7 0-16,1-1 0 16,3-6 0-16,3-10 0 15,1-14 7-15,1-14 0 16,-1-13 55-16,3-23 0 15,7-17-36-15,-2-10 0 16,1-5-16-16,-3 3 1 16,-5 3-11-16,-10 0 0 15,-11-3-2-15,-9 1 0 0,-4 6-9 16,-2 13 0-16,-4 20-1 16,-1 14-1-16,1 16 1 15,0 17 0 1,3 16 12-16,1 6 0 0,9 1 11 15,3-1 1-15,3 0-5 16,5 6 1-16,8 11-6 16,4 2 1-16,3-4-3 15,5-11 0-15,1-13-11 16,0-11 1-16,-2-16-16 0,0-14 2 16,-1-11-24-1,1-15 1-15,4-17 17 0,0-9 0 16,0-7 13-16,-10-3 1 15,3 7 13-15,-6 10-1 16,-6 10 4-16,-7 9 0 16,-2 9 11-16,-2 6-1 15,2 5 2-15,0 6 1 16,0 0 0-16,-6 7 0 16,3 8-10-16,-10 15-1 15,3 7-2-15,3 6 1 16,5-2-4-16,4-11 0 0,3 0 1 15,-1-19 1-15,2-2 1 16,-1-5 0 0,5-4 7-16,8-11-1 0,7-12 27 15,4-10-1 1,-4-1 60-16,-7 5 1 0,-1 1-59 16,-8 9 1-1,1 4-21-15,-7 6-1 16,1 1-12-16,0 3 1 0,0 1-2 15,-4 2 0-15,1 0-4 16,-1 2 1-16,0 0-5 16,2 2 0-16,4 4-6 15,1 9 2-15,4 3-15 0,10 18 0 16,-2 3-65 0,1 2 0-16,-3 0-20 0,-4-12 1 15,-2-1 84 1,-3-13 1-16,-5-2 19 0,1-5 2 15,0-1 4-15,-1-3 1 16,3-6 0-16,18-19 0 16,0-18 0-16,10-13 0 0,-34 52-987 15</inkml:trace>
  <inkml:trace contextRef="#ctx0" brushRef="#br0" timeOffset="5615.44">18772 11333 12 0,'0'0'0'0,"0"0"0"0,0 0 0 0,-5-22 12 15,1 14 1-15,0 7 62 0,1 2 1 16,-3 7 45-16,-3 14 0 16,-1 23-7-1,-1 9-1-15,7 7-1 0,1 16 1 16,6 27 7-16,-3 5 0 16,0-1-50-16,0-3 2 15,0-1-16-15,0-11 0 16,0-23-13-16,2-17 1 15,4-29-15-15,-2-19 0 16,-1-7-19-16,-3-24 0 16,0 26-1167-16</inkml:trace>
  <inkml:trace contextRef="#ctx0" brushRef="#br0" timeOffset="6817.08">18636 11588 12 0,'0'0'0'15,"8"-20"0"-15,-3 3 0 0,7-2 0 16,4 3 0-16,-1-1 0 16,6-2 1-16,7-3 67 15,2 3 2-15,3 10 20 0,-3 5 0 16,-6 12 125 0,0 12 2-16,-5 8-147 0,-8 13 1 15,-13 9-6 1,-5 10 0-16,-3 10-13 0,-4-3 1 15,-3-13-32 1,2-13 1-16,2-15-18 0,-2-11-1 16,4-7-2-16,1-12 0 15,-1-7-2-15,0-12 1 16,6-10-13-16,1-8-1 16,8-5-9-16,-1-1-1 15,10 4 13-15,4 8 1 16,-2 9 6-16,0 9 1 15,3 4 22-15,5 6 1 16,5 3-2-16,2 8 1 0,1 9-6 16,-1 3-1-1,-6-1-12-15,-3-5 0 16,-3-7-29-16,-3-3 1 16,-3-3-1-16,2-7 1 0,5-8 17 15,0-8 2 1,-3-4 7-16,-1 0 0 0,-7 6 9 15,-4 7 1-15,-4 8 4 16,0 5 0-16,-2-1 1 16,0 3-1-16,2 0-1 15,-4-2 0-15,2 2-4 16,2 2 0-16,2-2-3 0,6-3 2 16,6-4-3-1,5 1 2-15,0 8 2 0,-2 8-1 16,-10 5 31-1,0 9 1-15,-7 8-16 0,0 3 0 16,-5 1-11-16,1-10 2 16,4-7-12-16,2-1 1 15,2-6-2-15,-1-3 1 16,1-3-1-16,2-1 0 16,5 1 5-16,4 2-1 15,3 3 12-15,5-3 0 16,-1-1-5-16,1 1 0 15,-1 1-4-15,0-3 0 16,2 2-10-16,1-14 1 16,6-9-15-16,1-7 2 15,-6-4 8-15,-2-1 1 16,-1-3 4-16,-5 2 1 16,-6 4 1-16,-3 2 0 15,0 2 0-15,-3-1 1 16,-6 1 1-16,-4 1 0 15,-3 7 2-15,-1 8-1 0,3 6-1 16,-7 7 1-16,-3 12-1 16,-1 9 1-16,1 9 1 15,5 2-1-15,7 4 0 16,5 5 2-16,3 8-1 16,6-2 2-16,4-5-3 0,4-10 1 15,1-15-2 1,-1-17 0-16,0-16-1 0,5-15 2 15,6-25 4 1,3-6 1-16,-5-9 27 0,2-3 0 16,0-3-15-16,-10-8 1 15,-3-12 1-15,-4-3-1 16,-5 4-11-16,-7 9 0 16,-1 15-8-16,-3 18 1 15,-3 21-3-15,4 26 1 16,-1 4-1-16,-16 22 0 15,-2 13 4-15,3 15 1 16,3 11 2-16,4 8 0 16,7 5-1-16,2 2 1 15,4 0-6-15,2-4 1 0,3-3-2 16,2-12 0 0,3-13-1-16,-7-31 1 0,1-6-24 15,-1-9 1 1,-5-2-1179-16</inkml:trace>
  <inkml:trace contextRef="#ctx0" brushRef="#br0" timeOffset="7028.32">19797 11473 12 0,'0'0'0'0,"21"-4"0"0,5-5 0 0,18-6 0 15,7-7 0-15,-5-4 0 0,-3-8 0 16,-4 1 91-16,-9-1 0 16,-7 10-60-16,-12 7 2 15,-6 8 36-15,-10 7 2 16,5 2-371-16</inkml:trace>
  <inkml:trace contextRef="#ctx0" brushRef="#br0" timeOffset="7398.79">17789 11391 12 0,'0'0'0'16,"0"0"0"0,18 2 0-16,-1 2 50 15,9-1 2-15,15-1 52 16,6-2 1-16,-3-4 0 15,1 3 2-15,-6-7-70 16,-7 2 1-16,-12 1-36 0,-7 1 0 16,-5 4-9-1,-6-2 0-15,-2 2-444 0</inkml:trace>
  <inkml:trace contextRef="#ctx0" brushRef="#br0" timeOffset="7580.7">17243 11374 12 0,'0'0'0'16,"0"0"0"-16,0 0 0 0,0 0 0 15,0 0 0 1,0 0-10-16</inkml:trace>
  <inkml:trace contextRef="#ctx0" brushRef="#br0" timeOffset="8712.67">17256 12459 12 0,'0'0'0'15,"0"0"0"-15,18 24 0 16,-12-13 0-16,-2-3 0 15,-3-1 0-15,3-1 0 0,-4-1 16 16,2 1 0-16,0-1 69 0,0-5-1 16,0 0 66-1,-2-3 0 1,-2-7 6-16,-4-10 2 0,-3-12-34 16,-6-3 1-16,0 5-50 0,2 6 0 15,2 9-18 1,3 8 1-16,3 3-25 15,-1 4 1-15,1 2-8 16,-5 7 1-16,-5 11-7 16,1 8 0-16,0 8 8 15,5 3 1-15,2 4-9 16,3-4 2-16,4-6-9 0,2-5 1 16,0-9-10-16,3-8 1 15,-3-7-3-15,7-14 0 16,8-14-2-16,6-9 0 15,1-8 0-15,0-4 1 16,-5 4 0-16,-3 4 1 16,1 5 4-16,-6 6 2 15,-1 9 6-15,-7 6-1 16,-1 8-1-16,2 6 1 16,-4 7-2-16,2 10 1 15,-2 17-5-15,0 6 0 16,0 0-4-16,2-10 2 0,3 1-4 15,-1-6 0-15,4-10-1 16,-1-5 1-16,-1-5-1 16,1-8 0-16,4-10 2 15,6-12 2-15,7-13 11 16,4-4 1-16,2 2-1 16,-2 3 0-16,2 2-7 15,0 5 1-15,-1 4-7 16,-1 1 2-16,-2 11-20 15,-3 3 1-15,-3 12-22 0,-7 9 0 16,0 13 18 0,-3 8 0-16,-7 5 9 0,-3 2 1 15,-9 3 6 1,-2 1 1-16,-4-1 0 0,-2-6 1 16,2-14 1-16,4-9 0 15,-2-15 0-15,4-15 1 16,-1-20 1-16,5-6-1 15,9-6 4-15,5 8 2 16,0 9 2-16,6 12 1 16,-6 5-3-16,-1 9 1 15,-1 6-5-15,8 5 2 16,4 8-5-16,3 11 1 0,1 4-2 16,1 3-1-1,2 1 0-15,6-10 1 0,3-9-6 16,8-15 1-1,-43 0-1284-15</inkml:trace>
  <inkml:trace contextRef="#ctx0" brushRef="#br0" timeOffset="10128.45">18420 12407 12 0,'0'0'0'0,"0"0"0"0,0 0 0 0,0 0 0 16,0 0 0 0,0 0 5-16,-5-30 2 0,-5 9 61 15,-3-1-1 1,-4 4 24-16,-3 3 0 0,7 7-31 15,-2 10 1-15,2 9-47 0,-2 12 1 32,-2 10 3-32,2 4 0 15,8 0 22-15,3-5 1 16,6-8 2-16,4-3 1 16,-1-6 11-16,-1-6 0 0,2-4-3 15,3-5 1-15,2-9-12 16,4-9 1-16,7-10 56 15,-1-2 1-15,-6 0 38 16,-2 4 1-16,-2 7-96 16,0 10-1-16,0 2-22 0,1 5 0 15,-1 6-11-15,2 5 0 16,-4 6-8-16,-3 3 0 16,-3 5-3-16,-1 3-1 15,2 0 0-15,-4-4 0 16,2-9-9-16,0-2 1 15,0-7 1-15,-1 2 1 16,1-6 6-16,4-8-1 16,3-5 1-16,6-7-1 15,9-6 3-15,2-6 1 16,-1 2 0-16,-5 4 0 16,-1 8-3-16,-1 3 1 15,1 5-13-15,-4 7 2 16,-4 5 8-16,2 5 2 15,0 2 1-15,0 8 2 0,-3 5 5 16,-5 3 0-16,-1-3 7 16,0-4 1-16,-4-1-2 15,1-4 1-15,1-5-2 16,0-5 1 0,-2 1-4-16,0-2 0 0,2-4-1 15,6-3-1 1,1-8 10-16,2-10 0 0,10-8 31 15,1-1 0-15,-4 4 12 16,-1 4 1-16,2 2-33 16,1 5 2-16,-1 11-14 0,-4 6-1 15,0 10-13 1,2 8 0-16,3 8-13 0,-5 4 1 16,-9 2-2-1,-3-5 1-15,-1-2 0 0,2-10 1 16,-4-2-5-16,2-6 0 15,-2-3 9-15,0-4 1 16,0-2 5-16,0-2 0 16,2-5 2-16,7-15 1 15,6-15 0-15,2-6 0 16,-2-2 0-16,-1 1 1 16,5 5-4-16,2 8 1 0,1 10-9 15,-7 12-1 1,0 13 6-16,-4 15 0 0,0 18 4 15,0 10 1-15,-5 3 7 16,3-2 2 0,1-6 19-16,4-7 1 15,1-9 7-15,-2-5 0 0,0-14-4 16,2-6 2-16,4-11 27 0,5-8 2 16,8-15-42-1,-2-14 1-15,-6-14-14 16,-4-6 1-16,-5-3-31 15,-5-1-1-15,-7 2-8 0,-5 4 0 16,-1 10-9 0,1 40-1-16,0 6 17 15,2 7 2-15,0 2 9 0,-7 6 1 16,-3 16 5 0,-5 23 0-16,2 9 8 0,6 13 0 15,3 14 1 1,6-1 2-16,4-6-3 0,1-7 1 15,4-9-2-15,-1-24 1 0,3-10-20 16,-6-14 1 0,2-5-70-16,12-14-1 15,-21 11-1084-15</inkml:trace>
  <inkml:trace contextRef="#ctx0" brushRef="#br0" timeOffset="10333.66">19272 12232 12 0,'0'0'0'0,"0"0"0"0,18 26 0 0,-5-22 63 15,10-8 1-15,16-5 28 16,9-8 0-16,10 0-10 16,-2 4 0-16,-4 4-85 15,-2-12 2 1,-50 21-362-16</inkml:trace>
  <inkml:trace contextRef="#ctx0" brushRef="#br0" timeOffset="11163.18">20216 12044 12 0,'0'0'0'0,"0"0"0"15,0 0 0 1,0 0 0-16,-13 20 0 16,-2 5 2-16,-5 12 0 15,-4 15 8-15,0 6 1 16,1-1 48-16,6-7 0 0,2-11 35 16,8-9-1-1,9-11 74-15,2-10 1 0,-1-7-77 16,5-9 0-16,7-10-20 15,0-13 1-15,-4-9-17 16,-4-7 0-16,-5-3-14 0,-4 1 1 16,-1 1-26-1,-7 3 1-15,-5 1 0 0,6-4 1 16,5 5-2 0,8 6 1-16,5 3-4 0,-1 5 2 15,5 4 2 1,2 9 0-16,0 2-2 0,3 13 1 15,5 13-6 1,3 11 0-16,3 19 19 0,-4 11 1 16,-12 13 86-16,-6 14 1 15,-1 20-78-15,-2 9 0 16,-3-2-24-16,3 3-1 16,4 12-9-16,-1-11-1 15,10-31-4-15,0-17 0 16,5-23-4-16,-3-19-1 15,1-20-39-15,-3-19-1 16,5-20 5-16,-7-13 1 16,-6-15 20-16,-9-10 0 15,-9-7 10-15,-6-1 1 0,-5 14 6 16,-5 11 0 0,1 15 2-16,2 13 0 0,5 8 19 15,2 11 0 1,4 5 4-16,4 6 1 0,1 6 7 15,4 1 2-15,4 1-21 16,7-3 1-16,12 1-10 16,5-2 0-16,11-4-7 0,4-6 0 15,-2-11-93 1,-5-7-1-16,-34 24-1071 0</inkml:trace>
  <inkml:trace contextRef="#ctx0" brushRef="#br0" timeOffset="12828.38">21340 12297 12 0,'0'0'0'0,"0"0"13"0,0 0 2 0,0 0 112 15,-19 0 1-15,6-19 29 0,-7-14 0 16,1-10-66-1,2 0 1-15,2 6-20 0,-1 9 1 16,1 11-21-16,-4 8 2 16,2 7-45-16,-3 17 0 15,-6 20-9-15,-2 14 0 16,2 9 0 0,5 1 0-16,6-5 3 0,4-11 2 15,7-13 7-15,4-12 1 16,4-10 9-16,6-8 1 15,3-8 6-15,5-18 0 16,6-26-2-16,1-15 0 16,-1-17-4-16,-2-3 2 0,1 9 0 15,-9-6-1 1,1-13 92-16,-3 4 1 0,-5 19-69 16,-3 20 1-1,-4 26-29-15,-4 19 1 0,-3 14-15 16,-3 29 2-1,-1 35-8-15,4 12 0 0,7-1-1 16,5 0 1-16,6 4-3 0,2 5-1 16,4 3 2-1,2-11 0-15,1-21 1 16,1-21 1-16,-4-20-1 16,-1-16 0-16,1-12-2 0,4-19 1 15,3-29-20 1,4-10 0-16,0 0-58 0,0 1-1 15,-2 16 15 1,2 11 0-16,0 11 50 0,-4 12-1 16,-9 10 12-16,-2 12 1 15,-2 10 5 1,-2 12 0-16,-7 13 1 0,-2 7 1 16,-2 3 0-16,-1-9 0 15,-3-12-3-15,0-11 1 16,3-14-1-16,3-6 0 15,-2-11 0-15,-2-14 0 16,-3-16 0-16,-1-5 0 16,3 10-1-16,1 11 1 15,0 9 0-15,0 10 0 16,1 3 0-16,-5 13 0 16,-5 12 0-16,-4 12 0 15,-1 16 0-15,5 3 0 16,7-2 0-16,4-7 1 0,2-8 0 15,2-7 2-15,2-10 8 16,0-6 0-16,-2-7-2 16,1-5 1-16,1-3-2 15,3-16 0-15,6-22-2 16,2-9 0-16,-3-10-6 16,-5 6 0-16,-1 6 0 15,3 13 0-15,-4 10 0 0,1 12 1 16,0 10 1-1,-3 6-1-15,1 14 0 0,-2 20 1 16,4 19-1 0,1 6 1-16,4-7 0 0,2-10 0 15,-2-17 10-15,-1-15 0 16,-1-11 26-16,10-17-1 16,9-20-26-16,7-18 0 15,-35 53-1179-15</inkml:trace>
  <inkml:trace contextRef="#ctx0" brushRef="#br0" timeOffset="13440.55">21918 11478 12 0,'0'0'0'0,"-15"34"179"0,2 9 1 0,-2 27-201 16,4 18 0-1,5 5 23-15,4 2-1 0,0 0 21 16,2-2 2 0,6 3 25-16,5-12 2 0,6-26 13 15,1-25-1-15,5-20-13 16,7-24 0-16,11-17-16 16,0-15 1-16,0-14-8 15,-4-3 0-15,-4 10-14 16,-5 13 2-16,-9 11 31 0,-8 7 1 15,-7 10-26 1,-4 1 1-16,-2 3-15 0,0-1 2 16,-2-3 0-16,-1 0 0 15,-3 1-8-15,1 4 2 16,1 3-3-16,-9 2 1 16,-3 9-1-16,-6 10 0 15,-3 14-2-15,5 3 0 16,7 11-8-16,4 4 0 15,2 2 10-15,1-11 0 16,6-6 11-16,2-11 1 16,0-15 33-16,10-11 1 15,-3-11 5-15,10-17 1 16,7-22 11-16,6-8 1 16,-4 5-21-16,-2 4 1 15,-5 14 50-15,-4 11 2 16,-6 14 0-16,-7 16 2 15,-4 13-52-15,-2 16 1 16,3 21-27-16,-3 5 0 0,8-11-14 16,1-9 0-16,6-18-6 15,4-12 0-15,4-19-1 16,1-18 1-16,3-24-4 16,-1-11 1-16,-5-5-142 15,-12 1 0-15,-5 65-1107 16</inkml:trace>
  <inkml:trace contextRef="#ctx0" brushRef="#br0" timeOffset="13648.5">21713 11925 12 0,'16'-4'0'0,"31"-3"0"0,9-16 0 0,15-10 0 0,3-10 0 15,-1-9 0-15,-10 2 0 16,-11 3 284-16,-12 16 0 16,-26 14-186-16,-12 11 1 15,-9 6-23-15,-12 13 1 16,19-13-775-16</inkml:trace>
  <inkml:trace contextRef="#ctx1" brushRef="#br0">23824 16252 0,'0'0'0</inkml:trace>
  <inkml:trace contextRef="#ctx0" brushRef="#br0" timeOffset="16008.26">17800 13393 12 0,'0'0'0'0,"0"0"0"0,0 0 0 0,0 0 13 16,0 0 2-16,0 0 85 15,0 0 0-15,0 0-6 16,0 0 1-16,11-51-15 15,-15 1 0-15,2-2-9 16,-1 0 2-16,-1 6-54 16,-2 12 2-16,1 14-10 15,-1 8 0-15,1 11 9 16,-5 12 1-16,-5 17-2 0,0 13 1 16,2 9 4-16,4 4 2 15,5-2-2-15,2-9 1 16,2-8 24-16,2-7 1 15,2-8-14-15,2-5 1 16,-1-7 6-16,3-6 1 16,-1-4-16-16,6-13 1 15,6-11-2-15,-6-6 0 16,-2 0 18-16,-2 5 0 16,-3 6-9-16,-4 6-1 15,0 6-14-15,0 3-1 16,1 6-2-16,-3 4 1 0,0 7-10 15,0 6 1 1,2 13-6-16,7 5 1 16,8-3 4-16,4-10 0 0,-6-9 8 15,1-7 1 1,7-6 11-16,1-13 0 0,9-13-15 16,-1-10 0-1,-9-7-6-15,-9-12 0 0,-12-18-9 16,-4-9 1-16,-5 8-3 15,-8 5 1-15,-9 11-1 16,-8 6 1-16,-7 4-12 0,-4 11 1 16,2 16 7-1,0 23 0-15,-2 22-1 16,-1 13 0-16,-3 8 2 16,4 11 2-16,-3 11 1 0,8 17 1 15,16 18 1 1,13 2 0-16,12-11 0 0,16 0 0 15,15 8 0-15,7-14 1 16,7-24-1-16,2-18 0 16,1-23 0-16,-1-22 1 15,4-20-1-15,0-21 1 16,2-22 0-16,-2-3 0 16,-7 11 0-16,-10 12 2 15,-13 15-3-15,-9 11 1 16,-13 10-1-16,-4 9 1 15,-9 7 0-15,-6 6 0 16,-7 7 0-16,3 0 1 0,8-5-2 16,8-6 2-16,5-11-1285 15</inkml:trace>
  <inkml:trace contextRef="#ctx0" brushRef="#br0" timeOffset="16920.4">18858 13151 12 0,'0'0'0'0,"0"0"0"0,0 0 0 0,0-36 0 0,0 10 0 15,-4-9 26 1,1 0-1-16,-3 3 43 0,-3 8-1 15,-2 5-10-15,-2 8 1 16,-1 2 44-16,1 7 0 16,-1 4-70-16,-5 9 1 15,-2 17-14-15,1 15 1 16,7 18-3-16,7 6 1 16,3 0 25-16,6-6 0 15,5-16 15-15,3-15 0 16,2-15 14-16,4-13 0 15,-2-10-12-15,5-16 2 16,4-21 32-16,1-10 0 0,-3-9-17 16,-2 7-1-1,-5 5 8-15,-5 14 0 16,-3 14-51-16,-5 9-1 16,-2 10-19-16,-2 5 0 0,2 5-8 15,0 19-1 1,-2 23-4-16,2 12 1 0,4 7-3 15,9-7 1 1,6-11-7-16,3-12 1 0,-2-16-2 16,1-12 2-16,1-10-16 15,8-13 2-15,4-15-37 16,-5-13 0-16,5-18 31 0,-4-2 2 16,-30 63-1092-1</inkml:trace>
  <inkml:trace contextRef="#ctx0" brushRef="#br0" timeOffset="18016.7">19723 12982 12 0,'0'0'0'0,"0"0"0"0,0 0 0 0,-2 24 13 0,-4 4 2 16,-7 20 47-16,-2 10 0 15,0-1 45 1,-1-5 0-16,-3-7-15 0,2-10 0 15,10-14-15-15,-3-10 2 16,7-7 9-16,3-6 1 16,3-2-28-16,1-20 0 15,9-19-15-15,6-14 1 16,1-9-8-16,3-1-1 16,1 8-11-16,0 11 0 15,-3 12-2-15,-3 12 1 16,-1 11 91-16,0 7 1 15,-6 8-59-15,2 9 2 16,2 14-36-16,0 12-1 16,-10 11-15-16,-1 4 1 15,-8-1-7-15,-1-5-1 16,-10-3-2-16,-2-6 0 16,-2-11-11-16,-3-4 0 0,0-3-4 15,-1-10 0 1,-1-1 3-16,2-6 0 0,5-4-43 15,2-4 0-15,8-3 21 16,5-8 1-16,4-11 9 16,5-13 0-16,10-5 17 0,5-1 1 15,4 1 4 1,2 7 1-16,4 9 5 0,2 9-1 16,-1 8 21-1,-1 6 0-15,-2 9-8 0,-1 5 1 16,-4 6-7-1,-7 10 0-15,-1 6-13 0,-4 5 0 16,-2-1-13-16,-1-3 0 16,-1-6 5-16,-5-3 1 15,1-3 5-15,-5-5 2 16,2-3 2-16,0-5 1 16,0-1 0-16,-2-4 0 15,0-4 0-15,2-9 1 16,5-16 0-16,6-14 1 15,4-2 0-15,2-3 2 0,5 7 0 16,-2 5 1 0,0 10-2-16,-1 10 2 15,-2 8 35-15,-1 10 0 16,-3 7 57-16,-6 16-1 0,1 19-34 16,-3 12 0-1,-3 7-42-15,-2-5 0 0,0-15-12 16,0-15 0-1,1-17-6-15,7-17 0 0,4-14-2 16,7-17 0-16,7-29 0 16,5-1 0-1,7 6-108-15,-9 7 0 0,-31 54-1176 16</inkml:trace>
  <inkml:trace contextRef="#ctx0" brushRef="#br0" timeOffset="18828.57">20803 13004 12 0,'0'0'0'16,"6"-19"0"-16,-6 4 0 0,-6-1 81 0,-3-5-1 0,-2 1 8 15,-4 1 1-15,-4 4-5 16,-1 4 1-16,-3 5-37 16,1 6 2-16,-2 6-46 15,0 9 2-15,-1 7-2 16,1 8 2-16,2 5 4 0,5 6 1 16,10 6 2-1,7-3 0-15,7-4 15 16,8-13 0-16,-2-15 18 15,4-16 0-15,1-13 6 0,1-14-1 16,2-14-3-16,-7-2-1 16,-1 10 27-16,-1 6 1 15,-7 10 12 1,-3 8 1-16,-2 6-8 0,0 5-1 16,0 2-44-16,0 3 0 15,-2 7-19-15,2 10 0 16,8 16-8-16,3 3 1 15,4-2-6-15,0-7-1 16,3-17 1-16,1-13 2 16,9-17-4-16,4-9 1 15,7-11-2-15,-6-8 1 16,-3 2-8-16,-6-1 1 0,-9-3-8 16,-4 8 2-1,-7 13-13-15,-4 11 0 0,0 9 13 16,-4 23 0-1,-3 26 5-15,-4 18 1 0,-2 16 6 16,5 12 0-16,8 23 0 0,2 12 2 31,2 12 0-31,-2 2 1 0,-4-3-2 0,-6-1 2 16,-7 0 0 0,2-20 0-16,6-34-2 0,-2-39 2 15,9-41-1161 1</inkml:trace>
  <inkml:trace contextRef="#ctx0" brushRef="#br0" timeOffset="20598.5">20896 12954 12 0,'0'0'0'0,"19"-17"0"0,0 4 0 0,3-2 7 0,0 6 0 16,-3 1 11-16,2 5 1 16,3 1 114-16,0 2-1 15,-2 2-15-15,-3 3 0 16,-8 6-22-16,-5 10 2 16,-8 10-26-16,-11 8 1 0,-9 10-7 15,-8 1 2 1,-8 0-17-16,-3-7 2 0,2-9-9 15,8-10 2 1,8-15 27-16,8-11 0 0,10-9-35 16,12-13 0-16,16-15-15 0,10-6 1 31,12-3-21-31,1 5 2 0,-1 9-9 0,-2 3 2 16,2 3-27-1,1 2 2-15,1 2-52 16,-6-1-1-16,-8-1-17 15,-5 4 2-15,-11 5-11 16,-6 6 2-16,-5 7 81 16,-2 4 0-16,-4 0 19 15,0 0 0-15,-2 4 5 0,-4 6 0 16,-7 4 31-16,-7 9-1 16,-10 5 118-16,0-2 0 15,6-10-7-15,9 1 0 16,2-2-76-16,11-4 1 15,2 0-29-15,6 2 0 16,9 4-12-16,7 2 1 16,13 1-18-16,-5 1 1 15,-8 1-11-15,-9 0 1 16,-11-1 0-16,-13-1 0 16,-15 6 1-16,-9-2 0 15,-6-7-1-15,2-7 1 0,3-5 0 16,10-3 0-1,11-4 2-15,8 0 0 0,5-1-6 16,4-3-1-16,5-5 0 16,14-12 0-1,10-12 1-15,10-8-1 16,6 1-20-16,3-3 0 0,1 0-17 16,-3-1 2-16,-11-3-86 15,-1-8 1-15,-8-8-85 16,-2-4 0-16,-8 5 134 0,-1 12 0 15,-8 13 27-15,-3 15 0 16,-4 7 45-16,-2 10 1 16,-2 3 6-1,0 6 1-15,-3 4 7 0,-7 14 1 16,-4 14 19 0,-3 8 0-16,2 16 34 0,6 0 0 15,4 3 6-15,-3-1 1 16,7-8 15-16,-1 0 2 15,-2 2-23-15,1 5 1 16,-1 5 15-16,2-10 1 16,2-14-20-16,2-10 1 15,-3-19-17-15,6-9 2 0,-1-9-10 16,6-19 0 0,9-26-3-16,3-6 1 0,0 4-8 15,3 8 2 1,3 8-9-16,0 10 2 0,-2 8 31 15,-5 7 0 1,-6 7 32-16,-2 10 1 0,-3 4-24 16,-5 12-1-1,-1 17-41-15,-4 8 0 0,-3 5-17 16,-1 2 0-16,4-5-7 0,4-12 0 16,4-13-9-1,-6-22 1-15,0 0-14 0,7-2 0 16,6-5 4-1,15-25 0-15,2-3 4 0,0-2 2 16,0 7-90 0,-12 8 1-16,-1 5 61 0,-8 8-1 15,1-1 15-15,-3 5 0 16,-1 1 12-16,-3-1 2 16,1 3 7-16,0 2 0 15,1 2 4-15,7 12-1 16,-1 11 2-16,0 8 1 15,-2 1-2-15,-3-10-1 16,-1-2 1-16,-1-9 0 16,-2-2 1-16,0-7 1 0,0-2 0 15,5-6 1 1,4-14 0-16,12-22 0 16,-5-2 2-16,-6 10 2 15,-5 4 16-15,-3 11 1 0,-2 4-7 16,-2 4 0-1,0 2-6-15,-2 1 1 0,-4 0-4 16,-5 1 0-16,-2 3-4 0,-4 4 2 16,0 2-3-1,2 3 0-15,2 2-1 0,6-1 1 16,-2 1-3 0,5-3 2-16,2 1-1 0,2-7 0 15,2 2-1 1,11-4 1-16,0-7 0 0,19-13 0 15,-1-6 1 1,7-17-1-16,-1-7 13 16,-7-8 0-16,-4-3 22 15,-2 4 1-15,-3 5-17 0,-10 16 1 16,-4 9-6-16,-3 10 1 16,0 6-11-1,-3 6 0-15,-1-1-2 0,0 6 0 16,-1 2-1-16,-11 15 0 15,1 11-5-15,-5 30 2 16,1 9-3-16,7 4 1 16,3 3-19-16,3 3 0 15,2 1 4-15,5-1 0 16,6-5 12-16,-1-25 0 16,5-8 0-16,-8-22 2 15,2-2-8-15,3-11 1 16,1-4-36-16,7-18 1 15,-1-6-174-15,-4-6 2 16,-15 32-798-16</inkml:trace>
  <inkml:trace contextRef="#ctx0" brushRef="#br0" timeOffset="20828.34">22063 12890 12 0,'0'0'0'0,"19"-15"0"0,7-3 0 0,16-12 181 16,13-2-1-16,10-1-38 0,0 3 0 15,-5 2 42 1,-16 8 1-16,-10 7-180 16,-14 4-1-16,-12 5 1 0,-10 6 0 15,2-2-789 1</inkml:trace>
  <inkml:trace contextRef="#ctx0" brushRef="#br0" timeOffset="23437.49">18185 14196 12 0,'0'0'0'0,"0"0"37"0,-5 28 0 0,1-4 53 0,-9 6 1 0,2 4 96 0,-4-5 0 32,4-8-59-32,3-8 1 15,5-6-50-15,1-3-1 16,2-4 0-16,0-4-1 16,0-5-25-16,9-15 0 15,6-19-15-15,2-5 0 0,1-1-5 16,-1 7 1-16,-2 10-33 15,-2 11 1-15,-2 14 1 16,0 11 0-16,-1 7 4 16,-3 13 0-16,4 17 5 15,1 2 0-15,-9-6 54 0,3-7 1 16,-6-10-4 0,0-7 1-16,0-5-26 0,0-6 0 15,0-2-17 1,2-2 0-16,3-2-8 0,3-5-1 15,3-15-2-15,2-12 0 16,2-5 0-16,2 0 1 16,-1 4-6-16,1 7 2 15,0 12-5-15,4 8 1 16,-3 9-2-16,5 8 0 16,1 13-18-16,2 7 0 15,0 4-33-15,-4 1-1 0,-5-2 9 16,-4-3 1-1,-7 0 24-15,-4-11 1 16,-2-5 14-16,0-3-1 16,0-4 4-16,0-3 0 0,0 1 1 15,-2-2 2-15,2-5 1 16,2-14 1-16,1-18-3 16,3-11 1-16,7-14 1 15,2 6-1 1,2 10-1-16,5 9 2 0,-2 12-2 15,1 11 0-15,-4 8 1 16,-2 10 1-16,5 9 0 16,-1 15 2-16,-1 11 37 0,-3 9 0 15,-5 4 34 1,-1-3-1-16,2-9-14 0,-2-8 1 16,3-11-6-1,-5-8 0-15,-1-6-39 0,-1-3 0 16,-1-2-15-16,11-12 1 15,11-18-11-15,4-14 1 16,0-18-50-16,1-7 0 16,-1 0-63-16,4 4 1 15,-8 16 80-15,-2 16 1 16,-5 10 23-16,-6 10-1 16,-4 7 7-16,-2 10 1 15,-3 7 5-15,0 15 1 16,1 17 1-16,3 8 0 0,-1 9 0 15,-7-3 0 1,0-5 0-16,-5-7 1 16,-1-12 10-16,-3-7 1 0,-2-9-2 15,-2-6 1 1,-4-6-2-16,-4-7 1 0,1-5-2 16,-3-5 0-1,9-5-4-15,4-3 2 0,8-1-5 16,8-5 0-16,7-4-1 15,7 0 1-15,7 2-3 16,1 4 1-16,-1 1-17 0,3-1 1 16,-2-10-11-1,2-3 1-15,2-4-29 0,-1-4 1 16,-1-1 54 0,-6-3 1-16,-7-1-7 0,-7 16 1 15,-1-5-12 1,-4 3 1-16,-1 5-77 0,-2 14 2 15,-2 4 32-15,0 3 0 16,0 3 24-16,0 5 0 16,0 3 17-16,-4 23 0 15,1 12 16-15,-3 12 0 16,-1 6 1-16,-3 9 1 16,1 3 8-16,9 5 1 15,13 0 27-15,6-10-1 16,7-13-1-16,-2-18 1 15,4-10-6-15,-4-15 1 16,6-12 0-16,13-21 1 16,-4-19-2-16,0-9 1 15,-6-3-5-15,-1 4 1 16,-6 9 110-16,-13 22-1 16,-3 3-57-16,-7 8-1 0,-1 1-46 15,-2 3 2 1,-4 1-21-16,-3 3 0 0,-2 1-11 15,-8 6 1-15,-2 5-29 16,-9 17 0-16,8 11-67 16,-4 10-1-16,9 1 50 15,9-9 0-15,4-5 32 16,4-16-1-16,0-1 11 0,2-10 0 16,-4-1 5-1,5-4 0-15,5-10 14 0,16-25 1 16,-2-10 7-16,-2 2 2 15,3 2 30-15,-11 13 0 16,-2 2-9-16,-3 9 0 16,-2 4-21-16,-3 5 0 15,0 2-16-15,-2 4 2 16,0 2-11-16,7 13 1 16,-5 9-4-16,1 14 1 15,1-1-3-15,-4-9-1 16,1-2-2-16,1-15 0 15,-4-2-3-15,2-5 1 16,0-2 1-16,11-6 1 16,4-13-18-16,16-22 2 0,-1-2-36 15,-4 12 2 1,-2 1 39-16,-6 9 0 0,-1 2 12 16,-6 6 1-1,0 2 6-15,-2 5 1 0,-3 2 7 16,5 8 0-16,-2 7 1 15,6 15 0-15,-8 7-2 16,-3 2 1-16,-3 1-8 0,-1-18 1 16,0-1-1-1,-2-10 1-15,0-2-1 16,0-5 1-16,2-4 0 16,5-12 1-16,3-11 2 0,12-23-1 15,6 1 3 1,-6 14-1-16,3 1 22 0,-1 8 1 15,0 0-12-15,-5 11 1 16,-6 6-7-16,-2 5 0 16,-5 2-10-16,8 9 0 15,-1 13-10-15,12 38 1 16,-5 9-10-16,-7-30 0 16,2-6-4-16,-6-16 1 15,3-6 12-15,3-9 1 16,1-15 9-16,27-35 0 15,-4-10 0-15,-1-13 1 16,-11-11 21-16,0-11 2 0,-7-11 81 16,-5 9 2-1,-6 17-77-15,-3 15 1 0,-6 15-22 16,0 31 0 0,-2 7-9-16,-5 9 0 0,-1 6-32 15,-16 29 1 1,2 10-63-16,5 23-1 0,4 24-54 15,2 14 0-15,1 10 117 0,6 2 2 16,4-1 20 0,8-22 0-16,9-27 8 15,3-29 0-15,8-24 43 16,11-25 0-16,2-30-11 16,-5-18-1-16,-6-16-20 15,-12-3 0-15,-18 78-1258 16</inkml:trace>
  <inkml:trace contextRef="#ctx0" brushRef="#br0" timeOffset="23614.92">20453 13848 12 0,'0'0'0'0,"0"0"0"0,34 4 0 0,5-21 0 0,11-10 0 15,11-18 81-15,7-7-1 16,1-2 119-16,-6 4 0 15,-11 7-148-15,-13 9 1 16,-22 10-5-16,-19 11 0 16,2 13-624-16</inkml:trace>
  <inkml:trace contextRef="#ctx0" brushRef="#br0" timeOffset="23830.67">19238 13971 12 0,'19'-9'0'16,"29"-12"0"-1,17-1 0-15,17-2 0 0,0 0 0 16,-3 0 26 0,-7-2-1-16,-3 0-22 0,-17-4 0 15,-52 30-56 1</inkml:trace>
  <inkml:trace contextRef="#ctx0" brushRef="#br0" timeOffset="23998.6">18228 13854 12 0,'0'0'0'15,"0"0"0"-15,41-22 0 16,2-6 0-16,11-6 0 0,-54 34-10 16</inkml:trace>
  <inkml:trace contextRef="#ctx0" brushRef="#br0" timeOffset="24149.06">21413 13646 12 0,'0'0'0'0,"0"0"-10"16</inkml:trace>
  <inkml:trace contextRef="#ctx0" brushRef="#br0" timeOffset="38878.66">11336 3352 12 0,'0'0'0'0,"0"0"0"0,0 0 0 0,0 0 0 0,21-11 0 16,-7 2 13-16,5-4 2 16,0 4 28-16,3 7 0 15,0 2 53-15,-5 9 0 16,6 6-23-16,-3 2 1 0,1 5-17 15,-3-2 2 1,1-3 8-16,-4 4 2 0,3 3 8 16,3 4 0-16,-1 0 22 15,-1 5 0-15,0-7-28 16,-4-2-1-16,-6-1 54 16,2-5 0-16,-2-1-80 15,1-4 0-15,-7-4-21 16,-1 1 1-16,2-5-11 15,0-1 2-15,-2-4-8 0,1 2 1 16,-3 2-3 0,2-4 2-16,2 3 1 0,-4-3 0 15,2 2-2-15,0-2 1 16,0-2-1 0,3-11-1-16,17-31 4 0,18-18 0 15,14-23-5-15,28-29 0 16,31-40 2-16,59-77-1 15,59-70 6-15,37-58-1 16,28-43 4-16,-296 402-1335 16</inkml:trace>
  <inkml:trace contextRef="#ctx0" brushRef="#br0" timeOffset="41710.55">3164 2649 12 0,'9'22'0'0,"15"42"0"0,12 12 0 0,1-5 0 15,2-4 0-15,-5-4 0 16,-4-5 63-16,-6-6 1 16,-6-10 98-16,-6-6 1 15,-12-14-54-15,-2-7 0 16,-11-15-23-16,-12-15 1 15,-14-24 10-15,-5-20 1 16,1-16-4-16,0-18 2 16,4-15 65-16,7-5 2 15,4-8-94-15,8 2 2 16,1 3-37-16,6 7-1 16,5 4 0-16,1 18 1 15,5 13-28-15,-2 16 2 0,4 17-4 16,4 9-1-1,2 17-1-15,5 15 0 0,11 10 4 16,14 14 1-16,18 15-6 16,13 17 0-16,5 11-1 15,7 15 0-15,3 9 14 16,2-4-1-16,9-1-13 16,-6-4 0-16,-5 7 1 0,-3-2 1 15,-12-10 15 1,-8-7 1-16,-5-10-4 0,-11-14 0 15,-17-12-3 1,-11-10 1-16,-7-15-3 0,-12-3 0 16,-11-2-3-16,-15-8 1 15,-18-2 0-15,-16-8 0 16,-3-1 0-16,-7-8 1 16,-8-1 2-16,-2 0 0 15,-4 0 1-15,1 1 0 16,1-1-6-16,2 4 2 15,-3 1-4-15,-1 4 1 16,6 6-4-16,8 3 1 16,1 3-1-16,4 6 0 15,0 9 0-15,7 10 0 0,8 4 0 16,10 6 0 0,6-4 1-16,12-4 0 0,4-4 0 15,11-7 0 1,2-2-1-16,7-1 2 0,2-7-2 15,2-3 1-15,3 2-1 16,14-2 0-16,20-2 4 16,9-7 1-16,10-10 0 0,2-3 1 15,3-8-1 1,0-14 1-16,4-12 18 0,2-11-1 16,13-6-35-1,2 1 1-15,0 7-5 0,-4 1 0 16,-11-3 6-1,-11 1 0-15,-4-7 36 0,-6 6 0 16,3 9-18-16,-8 6-1 16,-10 9 0-16,-12 10 1 15,-6 9-4-15,-10 9 2 16,-1 6-5-16,0 5 1 16,-4 4 0-16,-4 0 0 15,0 4-1-15,-7 10 1 16,-19 16 2-16,-3 17-1 15,-7 10 1-15,1 16 1 16,-4 13-3-16,4 10 1 16,4 12-1-16,-2 13 0 0,-2 13-6 15,-1 0 1 1,5-4 1-16,1-1 1 0,10-5 0 16,0-18 0-1,5-20-54-15,4-19 0 0,6-15 53 16,7-24 2-1,2-28-1598-15</inkml:trace>
  <inkml:trace contextRef="#ctx0" brushRef="#br0" timeOffset="46980.59">15920 3094 12 0,'0'0'0'0,"26"-28"28"15,2 7 0-15,11-3-24 0,15 0 1 0,9 0 36 0,4 2 2 16,2 7-9-16,10 5 1 16,14 10-23-16,5 10 1 15,3 14 41-15,2 28 0 16,3 26 99-16,0 30 0 16,8 28-26-16,-1 44 1 15,3 51-22-15,-1 46 0 16,-1 37-32-16,-13 12 2 15,-18-4 0-15,-6 13 1 16,-10 14 5-16,-6-2 0 0,-3 6-52 16,-4 6 2-16,-9 8-6 15,-2-12 1-15,-12-15-6 16,-3-14 1 0,0-17-15-16,-3-30 0 0,-1-34-7 15,-4-36 0-15,1-42 0 16,3-26 1-16,10-8 12 15,3-20 2-15,0-11 34 0,-5-12 1 16,-4-3-15 0,-6-7-1-16,-7 0-13 15,-4-6 0-15,0-7-59 16,-1-14 1-16,-8-24 6 0,-2-10 1 16,0-10 13-1,-2-7 0-15,2-2 11 0,-2 0-1 16,-6 2 9-1,-5 5 0-15,-7 6 14 0,-4 0 1 16,3-5 11-16,-3-4 0 16,0-6 27-16,-1-11 0 15,-6-15-22-15,-1-6-1 16,2-1-12-16,-1-2 1 16,-5 0-35-16,-5 1 2 0,-5 3-2 15,-3-3 1 1,4-5 4-16,6-1 1 0,0-1 19 15,6 2 0-15,7 6 50 16,9 10 1 0,7 11-25-16,5 4 1 0,1 7-20 15,4 6 1 1,0-1-15-16,0 7 1 0,4 8-5 16,9 13 1-1,9 7-1-15,6 8 0 0,2-1-1 16,7 3 1-16,6 5-18 15,6 0 1-15,3 0-8 16,-2 0 1-16,-5-7 16 16,-4-12 0-16,-8-7 7 15,-5-9 0-15,-4-11 22 16,-5-2 2-16,2-4-2 16,-6-4 1-16,3 2-4 15,-1-2 0-15,0 4-14 0,-2-4-1 16,-4 3-3-16,0-1 1 15,0 2-1 1,0-2 0-16,4-2-4 0,-2-3-1 16,-2-6 3-16,-1-10 1 15,-8-10 1-15,0-6 0 16,-1 0-1-16,5-4 1 16,5-15 0-16,8-12 0 15,7-18 1-15,11-25 1 16,15-32 10-16,12-27 2 15,27-49-6-15,4-32 1 16,-95 253-1808-16</inkml:trace>
  <inkml:trace contextRef="#ctx0" brushRef="#br0" timeOffset="83862.96">3844 12133 12 0,'0'0'0'0,"0"0"179"0,0 0 1 0,0 0-163 0,0 0 0 16,0 0-36-16,0 0 1 16,0 0-9-16,0 0 1 0,0 0-6 15,0 0 1 1,0 0 6-16,0 0 2 0,0 0 7 15,0 0 1 1,0 0 15-16,0 0 0 0,0 0-131 16</inkml:trace>
  <inkml:trace contextRef="#ctx0" brushRef="#br0" timeOffset="84328.51">3840 12133 12 0,'0'0'0'16,"0"0"0"-16,0 0 0 15,0 0 18-15,0 0 1 16,0 0 64-16,0 0 1 15,0 0 13-15,0 0 0 16,0 0-13-16,0 0 1 16,0 0-20-16,0 0 1 0,0 0-16 15,0 0 2 1,0 0-12-16,0 0 1 0,0 0-10 16,0 0 1-1,0 0-4-15,0 0 1 0,0 0-9 16,0 0 0-1,0 0-18-15,0 0 1 0,21 2 1 16,10 26 2-16,10 39-1 0,12 19 2 16,2 1 231-1,3 4 0-15,4 0-109 16,-8-9 0-16,-6-13-89 16,-9-15 2-16,-15-17-35 0,-12-13 1 15,-12-24-1443 1</inkml:trace>
  <inkml:trace contextRef="#ctx0" brushRef="#br0" timeOffset="84879.55">3889 12455 12 0,'0'0'0'0,"-6"19"0"0,-1-4 0 0,1-4 0 16,0-4 0-16,3-3 0 15,1-4 0-15,-6 0 0 16,1-2 0-16,-6-4 2 16,2-7 0-16,-2-9 19 15,1-10-1-15,12-5 49 16,2-6 2-16,6-5-14 15,3-4 0-15,4 2-2 0,4-4 0 16,1 9-47-16,8 4 1 16,11 2-36-16,-9 13 2 15,-11 17-5-15,-5 3 2 16,5 1 28-16,7-5 0 16,11-5 277-16,-1 12 2 15,-8 16 51-15,-13 11 0 16,-13 8-280-16,-8 9 1 15,-9 7-28-15,-5 0 2 16,-8-7-24-16,-6-2 1 16,-1-5-10-16,1-10 2 0,34-24-1257 15</inkml:trace>
  <inkml:trace contextRef="#ctx0" brushRef="#br0" timeOffset="88161.29">5457 11041 12 0,'0'0'0'0,"-18"11"0"15,7-7 0-15,5-2 0 0,2-2 0 16,4 0 0-16,0-2 0 16,4 0 22-16,7-7 2 0,17-13 49 15,11-6 0-15,6-6 13 16,-2 1 1-16,-8-1-13 16,1 1 1-16,-3-1-44 15,-5 1 2 1,-2-6 7-16,-3 3 2 0,-3 7-8 0,-5 4 1 15,-2 11 2 1,-2-1 1-16,-1 5 3 0,-1 3 0 16,0 1-8-1,-7 1-1-15,-2 5-755 0</inkml:trace>
  <inkml:trace contextRef="#ctx1" brushRef="#br0" timeOffset="75113.67">11763 13344 0,'26'0'0,"-1"0"0,-8-9 16,0 0 0,-8 1-1,-1-1 1,1-8 0,8 0-1,0-8-15</inkml:trace>
  <inkml:trace contextRef="#ctx0" brushRef="#br0" timeOffset="90878.56">4435 12362 12 0,'0'0'0'0,"0"0"0"0,0 0 0 0,0 0 0 0,0 0 0 16,0 0 0-16,0 0 0 16,0 0 28-16,0 0 1 15,-15-19 157-15,15-18 1 16,3-13-103-16,3-4 1 0,3 2-27 15,2 11 2-15,-1 17-3 16,-1 11 0 0,0 0 3-16,-3 5-1 15,5 5-21-15,12 6 1 16,12 10 11-16,2 12 2 0,-1 12 55 16,-8 9 1-1,-8-1-70-15,-1-4 1 0,-4-10-16 16,-4-4 2-16,-7-16-13 15,-4-6 0-15,0-3-6 16,-10-9 1-16,-10-8 4 16,-5-9 1-16,1-10 5 15,-4-3 1-15,4-4-9 0,4-4 1 16,5 1-6 0,2-1 0-16,11 2 3 0,7 6 0 15,16 5 0-15,3-1 2 16,0-2-12-16,-5 3 1 15,-4 12-5 1,0 5 0-16,-6 5-2 0,0 7 0 16,1 4-22-16,1 7 0 15,4 5 16-15,3 6 0 16,-3 5 5-16,0 2 1 16,0 0 0-16,0-2 1 15,0 0 4-15,2-3 1 16,-2-1 0-16,0 1 2 15,-4-7 1-15,2-4 0 16,-8-5 0-16,-1-5 0 16,-2-3 4-16,2-5 0 15,1-5 11-15,-5-11 0 16,0-8 0-16,-9-1 1 16,-2 1-4-16,-8 4 1 15,-1 2-9-15,1 2-1 16,-5 4-3-16,3 5 0 0,6 0 0 15,2 6 1-15,2 1-1 16,2 6 1-16,1 2 2 16,7-3 0-16,-3 3 0 15,4 0 1-15,4 0-1 16,1-4 2-16,14-4-2 16,11-10 0-16,3-19 0 15,6-8-1-15,-5-3-1 0,1 1 1 16,-7 6 1-1,2 2 0-15,-6 4 64 0,0 5 2 16,-9 9-11-16,-4 7 0 16,-3 6-35-16,-8 4 0 15,2 1-15-15,1 3 0 16,-3 0-7-16,-3 3 0 16,1 7-1-16,-6 6 0 15,-3 16 0-15,2 7 0 16,0 2 0-16,7 7 0 15,4 12-2-15,1 5 1 16,3 4-5-16,5-8 2 16,6-18-5-16,-2-13 1 15,-4-17-10-15,-2-13 1 16,-3-13 4-16,1-22 0 0,-1-38 4 16,3-11 0-1,-7-1 0-15,-4-3 2 0,-7 3 3 16,-10 1 2-1,-5 0 1-15,-6 6 0 0,-3 11 1 16,14 37 0-16,2 4 0 0,8 15 0 16,3 2-13-1,3 5 1-15,-3 2-2 0,2 12 0 16,8 14 7 0,17 32 1-16,12 14 3 0,12 7 1 15,18 3 1 1,6 3 0-16,8 12 5 0,-5-7 2 15,3-14-4-15,-6-20 0 16,-8-22-136-16,-31-21-1 16,-30-11-958-16</inkml:trace>
  <inkml:trace contextRef="#ctx0" brushRef="#br0" timeOffset="91428.74">5340 11383 12 0,'0'0'0'0,"0"0"0"0,0 0 0 0,0 0 0 16,0 0 0 0,0 0 0-16,0 0 0 0,0 0 58 15,0 0 2 1,0 0 56-16,0 0 1 0,-5-37 4 15,1 2 0 1,4-6-30-16,4 15 1 0,-3 11-2 16,3 10 0-16,2 5-16 0,-1 7 1 15,14 10-15 1,5 12 0-16,6 9 1 16,3 1-1-16,1-4 49 15,-4-9 0-15,-12-9 110 16,-3-8 0-16,-5-5-174 15,-5-8 1-15,1 0-25 0,-6-10 1 16,0-20-19-16,-6-11 0 16,-7-7-3-16,2 0 0 15,2 4-2-15,-2 9 1 16,1 15-3-16,7 5 1 16,3 12 2-16,0 5 0 15,0 2-3-15,3 9 1 16,7 17-3-16,10 15 2 15,4 2-11-15,10 0 1 16,1-10-61-16,-5-14 1 16,-2-12 11-16,-9-7 1 15,-3-7 31-15,-1-12 0 16,-2-22-18-16,-1-7 1 0,-5-2-44 16,-1 1 0-1,-6 49-1018-15</inkml:trace>
  <inkml:trace contextRef="#ctx0" brushRef="#br0" timeOffset="91910.35">5763 10913 12 0,'0'0'0'0,"0"0"0"0,-9-26 0 0,5 16 0 15,4 3 0-15,0 1 1 0,-4 3 0 16,2 3 29 0,2 3 1-16,0 5 32 0,2 9-1 15,6 16 58 1,1 8 2-16,6-4 16 0,0-5 1 15,-4-6-58 1,2-4 1-16,2-3-7 0,0-10 0 16,-6-7-8-16,2-9 2 15,2-10 4-15,2-15 0 16,-9-11 56-16,-2-11 0 16,-8-9-81-16,-7-11 1 15,-2-6-20-15,-8 5 2 16,-12 14-26-16,-10 7 1 15,-6-4-4-15,5 6 2 16,5 10-3-16,9 12 0 16,11 11 0-16,8 17 0 15,7 10 8-15,4 14 0 0,10 19-2 16,8 9 0 0,6-1-3-16,6 8 2 0,9 20-4 15,6 3 0 1,0 7-1-16,3-15 0 15,1-14-1-15,-1-11 1 0,-5-18 4 0,2-14 1 16,-6-15-1 0,-11-9 1-16,-8-2-3 15,-10-8 1-15,-5 1-26 16,-9-3 1-16,4 21-1319 0</inkml:trace>
  <inkml:trace contextRef="#ctx0" brushRef="#br0" timeOffset="92228.28">5741 10617 12 0,'0'0'0'16,"18"-19"58"-16,1 6 1 0,-2-3 21 0,1-3 1 0,-5-3 93 0,-1-1 0 16,3-3-30-16,-2 6-1 15,-6 5-93-15,-3 6 0 16,-1 1-9-16,-3 6-1 15,0-1-11-15,0 1 1 16,0 2-905-16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3F08C-0FFF-405A-BF94-712E1524203D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68FE1-220B-4D26-AEEE-696286CEA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7547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9E49E1F-249F-426D-9EA5-9E4BB6B25ADF}" type="slidenum">
              <a:rPr lang="en-US" altLang="en-US" sz="1300" smtClean="0">
                <a:latin typeface="Times New Roman" panose="02020603050405020304" pitchFamily="18" charset="0"/>
              </a:rPr>
              <a:pPr/>
              <a:t>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505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DAC6C45-6200-4713-9520-66C702D91194}" type="slidenum">
              <a:rPr lang="en-US" altLang="en-US" sz="1300" smtClean="0">
                <a:latin typeface="Times New Roman" panose="02020603050405020304" pitchFamily="18" charset="0"/>
              </a:rPr>
              <a:pPr/>
              <a:t>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5728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9C81CA31-7A82-4000-981C-ACA2A1E3549A}" type="slidenum">
              <a:rPr lang="en-US" altLang="en-US" sz="1300">
                <a:latin typeface="Times New Roman" panose="02020603050405020304" pitchFamily="18" charset="0"/>
              </a:rPr>
              <a:pPr algn="r"/>
              <a:t>15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7178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8268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503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658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28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611313"/>
            <a:ext cx="508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994400" y="1611313"/>
            <a:ext cx="508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994400" y="4011613"/>
            <a:ext cx="508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673B51-D7A9-4E90-AD63-9E5053525759}" type="datetime1">
              <a:rPr lang="en-US" altLang="en-US"/>
              <a:pPr>
                <a:defRPr/>
              </a:pPr>
              <a:t>8/12/2024</a:t>
            </a:fld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</a:t>
            </a:r>
            <a:fld id="{946E2497-C56F-4388-8AE3-ACAFA61615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4841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448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9447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2688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289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638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04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372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404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58DE1A5-1A35-4CD6-8AE4-CCC8443E192D}" type="datetimeFigureOut">
              <a:rPr lang="en-IN" smtClean="0"/>
              <a:pPr/>
              <a:t>12-08-2024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322519E7-9951-4D95-A76F-C59028A0B02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18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customXml" Target="../ink/ink6.xml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customXml" Target="../ink/ink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customXml" Target="../ink/ink2.xml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52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customXml" Target="../ink/ink1.xml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2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27.png"/><Relationship Id="rId9" Type="http://schemas.openxmlformats.org/officeDocument/2006/relationships/image" Target="../media/image44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1.emf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customXml" Target="../ink/ink3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17.png"/><Relationship Id="rId5" Type="http://schemas.openxmlformats.org/officeDocument/2006/relationships/image" Target="../media/image52.pn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  <a:fld id="{43EF063D-A88C-47C8-9557-875AF96F387A}" type="slidenum"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</a:t>
            </a:fld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57782" y="1791233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304 </a:t>
            </a:r>
          </a:p>
          <a:p>
            <a:pPr algn="ctr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Networks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Fundamentals</a:t>
            </a:r>
            <a:b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1-Lecture 2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986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look at before commuting to places?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are the possible routes to take from DAIICT to home?</a:t>
            </a:r>
          </a:p>
          <a:p>
            <a:r>
              <a:rPr lang="en-US" dirty="0"/>
              <a:t>Which one is the best?</a:t>
            </a:r>
          </a:p>
          <a:p>
            <a:r>
              <a:rPr lang="en-US" dirty="0"/>
              <a:t>How long does it take to reach my home from DAIICT?</a:t>
            </a:r>
          </a:p>
          <a:p>
            <a:r>
              <a:rPr lang="en-US" dirty="0"/>
              <a:t>What is the capacity of a road(s) between DAIICT and home?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1498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 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3584713" cy="4351338"/>
          </a:xfrm>
        </p:spPr>
        <p:txBody>
          <a:bodyPr/>
          <a:lstStyle/>
          <a:p>
            <a:r>
              <a:rPr lang="en-US" dirty="0"/>
              <a:t>How wide is the road?</a:t>
            </a:r>
          </a:p>
          <a:p>
            <a:r>
              <a:rPr lang="en-US" dirty="0"/>
              <a:t>How fat is the tunnel?</a:t>
            </a:r>
          </a:p>
          <a:p>
            <a:r>
              <a:rPr lang="en-US" dirty="0"/>
              <a:t>How many cars can fit at a time?</a:t>
            </a:r>
          </a:p>
          <a:p>
            <a:pPr lvl="1"/>
            <a:r>
              <a:rPr lang="en-US" dirty="0"/>
              <a:t>One, two, three…?</a:t>
            </a:r>
          </a:p>
          <a:p>
            <a:endParaRPr lang="en-IN" dirty="0"/>
          </a:p>
        </p:txBody>
      </p:sp>
      <p:pic>
        <p:nvPicPr>
          <p:cNvPr id="2050" name="Picture 2" descr="Elon Musk&amp;#39;s boring idea for car tunnels distracts from real solutions -  Toderi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79" y="755340"/>
            <a:ext cx="6765921" cy="58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079DA-9BD4-54A0-D21D-880BD30ADED2}"/>
                  </a:ext>
                </a:extLst>
              </p14:cNvPr>
              <p14:cNvContentPartPr/>
              <p14:nvPr/>
            </p14:nvContentPartPr>
            <p14:xfrm>
              <a:off x="2948040" y="722520"/>
              <a:ext cx="4488480" cy="6132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079DA-9BD4-54A0-D21D-880BD30ADE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8680" y="713160"/>
                <a:ext cx="4507200" cy="615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1343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7911967" y="1744120"/>
            <a:ext cx="309752" cy="1272328"/>
          </a:xfrm>
          <a:custGeom>
            <a:avLst/>
            <a:gdLst/>
            <a:ahLst/>
            <a:cxnLst/>
            <a:rect l="l" t="t" r="r" b="b"/>
            <a:pathLst>
              <a:path w="265522" h="796108">
                <a:moveTo>
                  <a:pt x="132761" y="796108"/>
                </a:moveTo>
                <a:lnTo>
                  <a:pt x="265522" y="537390"/>
                </a:lnTo>
                <a:lnTo>
                  <a:pt x="181877" y="537390"/>
                </a:lnTo>
                <a:lnTo>
                  <a:pt x="181877" y="258718"/>
                </a:lnTo>
                <a:lnTo>
                  <a:pt x="265522" y="258718"/>
                </a:lnTo>
                <a:lnTo>
                  <a:pt x="132761" y="0"/>
                </a:lnTo>
                <a:lnTo>
                  <a:pt x="0" y="258718"/>
                </a:lnTo>
                <a:lnTo>
                  <a:pt x="83644" y="258718"/>
                </a:lnTo>
                <a:lnTo>
                  <a:pt x="83644" y="537390"/>
                </a:lnTo>
                <a:lnTo>
                  <a:pt x="0" y="537390"/>
                </a:lnTo>
                <a:lnTo>
                  <a:pt x="132761" y="796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99183" y="5055203"/>
            <a:ext cx="2346687" cy="186696"/>
          </a:xfrm>
          <a:custGeom>
            <a:avLst/>
            <a:gdLst/>
            <a:ahLst/>
            <a:cxnLst/>
            <a:rect l="l" t="t" r="r" b="b"/>
            <a:pathLst>
              <a:path w="3337510" h="265523">
                <a:moveTo>
                  <a:pt x="0" y="132761"/>
                </a:moveTo>
                <a:lnTo>
                  <a:pt x="258718" y="265523"/>
                </a:lnTo>
                <a:lnTo>
                  <a:pt x="258718" y="181877"/>
                </a:lnTo>
                <a:lnTo>
                  <a:pt x="3078792" y="181877"/>
                </a:lnTo>
                <a:lnTo>
                  <a:pt x="3078792" y="265523"/>
                </a:lnTo>
                <a:lnTo>
                  <a:pt x="3337510" y="132761"/>
                </a:lnTo>
                <a:lnTo>
                  <a:pt x="3078792" y="0"/>
                </a:lnTo>
                <a:lnTo>
                  <a:pt x="3078792" y="83646"/>
                </a:lnTo>
                <a:lnTo>
                  <a:pt x="258718" y="83646"/>
                </a:lnTo>
                <a:lnTo>
                  <a:pt x="258718" y="0"/>
                </a:lnTo>
                <a:lnTo>
                  <a:pt x="0" y="132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64190" y="300968"/>
            <a:ext cx="8825749" cy="7238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953"/>
              </a:lnSpc>
              <a:spcBef>
                <a:spcPts val="148"/>
              </a:spcBef>
            </a:pPr>
            <a:r>
              <a:rPr sz="4219" b="1" spc="-45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sz="4219" b="1" spc="-4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ormance m</a:t>
            </a:r>
            <a:r>
              <a:rPr sz="4219" b="1" spc="-18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trics in </a:t>
            </a:r>
            <a:r>
              <a:rPr sz="4219" b="1" spc="-10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ompu</a:t>
            </a:r>
            <a:r>
              <a:rPr sz="4219" b="1" spc="-35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n</a:t>
            </a:r>
            <a:r>
              <a:rPr sz="4219" b="1" spc="-18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219" b="1" spc="-20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4219" b="1" spc="-20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s!</a:t>
            </a:r>
            <a:endParaRPr sz="281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7920" y="907674"/>
            <a:ext cx="8455186" cy="7233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429"/>
              </a:lnSpc>
            </a:pPr>
            <a:r>
              <a:rPr lang="en-US"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Capacity is </a:t>
            </a:r>
            <a:r>
              <a:rPr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Band</a:t>
            </a:r>
            <a:r>
              <a:rPr sz="3375" b="1" spc="3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idt</a:t>
            </a:r>
            <a:r>
              <a:rPr sz="3375" b="1" spc="3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Nu</a:t>
            </a:r>
            <a:r>
              <a:rPr sz="3375" b="1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3375" b="1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o</a:t>
            </a:r>
            <a:r>
              <a:rPr sz="3375" b="1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bits s</a:t>
            </a:r>
            <a:r>
              <a:rPr sz="3375" b="1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="1" spc="-2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p</a:t>
            </a:r>
            <a:r>
              <a:rPr sz="3375" b="1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unit ti</a:t>
            </a:r>
            <a:r>
              <a:rPr sz="3375" b="1" spc="6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(bits p</a:t>
            </a:r>
            <a:r>
              <a:rPr sz="3375" b="1" spc="6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se</a:t>
            </a:r>
            <a:r>
              <a:rPr sz="3375" b="1" spc="-1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ond, o</a:t>
            </a:r>
            <a:r>
              <a:rPr sz="3375" b="1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sz="3375" b="1" spc="-1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3375" b="1" spc="-24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469" marR="42860">
              <a:lnSpc>
                <a:spcPts val="2707"/>
              </a:lnSpc>
              <a:spcBef>
                <a:spcPts val="55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sz="2250" spc="20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Depends on  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377065" y="2275296"/>
            <a:ext cx="1421522" cy="3212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  <a:spcBef>
                <a:spcPts val="120"/>
              </a:spcBef>
            </a:pPr>
            <a:r>
              <a:rPr sz="3375" b="1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</a:t>
            </a:r>
            <a:r>
              <a:rPr sz="3375" b="1" spc="3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3375" b="1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idth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51542" y="2284482"/>
            <a:ext cx="3355440" cy="7319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44160">
              <a:lnSpc>
                <a:spcPts val="2496"/>
              </a:lnSpc>
            </a:pPr>
            <a:r>
              <a:rPr sz="3375" baseline="2717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sz="3375" spc="207" baseline="271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</a:t>
            </a:r>
            <a:r>
              <a:rPr sz="3375" spc="-3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3375" spc="-24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spc="-27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29">
              <a:lnSpc>
                <a:spcPts val="2707"/>
              </a:lnSpc>
              <a:spcBef>
                <a:spcPts val="55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sz="2250" spc="20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2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ork t</a:t>
            </a:r>
            <a:r>
              <a:rPr sz="225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250" spc="-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fic </a:t>
            </a:r>
            <a:r>
              <a:rPr sz="2250" spc="-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onditions 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61680" y="2465218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7920" y="3922307"/>
            <a:ext cx="8512670" cy="7233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429"/>
              </a:lnSpc>
            </a:pPr>
            <a:r>
              <a:rPr lang="en-US"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en-US" sz="3375" b="1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taken is </a:t>
            </a:r>
            <a:r>
              <a:rPr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3375" b="1" spc="-27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opa</a:t>
            </a:r>
            <a:r>
              <a:rPr sz="3375" b="1" spc="-38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3375" b="1" spc="-20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tion de</a:t>
            </a:r>
            <a:r>
              <a:rPr sz="3375" b="1" spc="-3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3375" b="1" spc="-4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b="1" spc="10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Time </a:t>
            </a:r>
            <a:r>
              <a:rPr sz="3375" b="1" spc="-3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375" b="1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="1" spc="-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75" b="1" u="heavy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3375" b="1" u="heavy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bit </a:t>
            </a:r>
            <a:r>
              <a:rPr sz="3375" b="1" spc="-2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m</a:t>
            </a:r>
            <a:r>
              <a:rPr sz="3375" b="1" spc="-6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375" b="1" spc="-2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th</a:t>
            </a:r>
            <a:r>
              <a:rPr sz="3375" b="1" spc="-27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ough the link (se</a:t>
            </a:r>
            <a:r>
              <a:rPr sz="3375" b="1" spc="-1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onds)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469" marR="42860">
              <a:lnSpc>
                <a:spcPts val="2707"/>
              </a:lnSpc>
              <a:spcBef>
                <a:spcPts val="55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sz="2250" spc="20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Depends on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86682" y="5055203"/>
            <a:ext cx="160762" cy="4752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</a:p>
          <a:p>
            <a:pPr marL="8929">
              <a:lnSpc>
                <a:spcPct val="95825"/>
              </a:lnSpc>
              <a:spcBef>
                <a:spcPts val="59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83577" y="4955734"/>
            <a:ext cx="3148758" cy="7233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42860">
              <a:lnSpc>
                <a:spcPts val="2429"/>
              </a:lnSpc>
            </a:pP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</a:t>
            </a:r>
            <a:r>
              <a:rPr sz="3375" spc="-3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3375" spc="-24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spc="-27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29">
              <a:lnSpc>
                <a:spcPts val="2707"/>
              </a:lnSpc>
              <a:spcBef>
                <a:spcPts val="55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2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ork t</a:t>
            </a:r>
            <a:r>
              <a:rPr sz="225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250" spc="-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fic </a:t>
            </a:r>
            <a:r>
              <a:rPr sz="2250" spc="-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onditions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26577" y="5473159"/>
            <a:ext cx="1546414" cy="651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429"/>
              </a:lnSpc>
            </a:pP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3375" b="1" spc="-27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opa</a:t>
            </a:r>
            <a:r>
              <a:rPr sz="3375" b="1" spc="-38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3375" b="1" spc="-2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tion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2532" marR="457838" algn="ctr">
              <a:lnSpc>
                <a:spcPts val="2703"/>
              </a:lnSpc>
              <a:spcBef>
                <a:spcPts val="135"/>
              </a:spcBef>
            </a:pP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2250" b="1" spc="-3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250" b="1" spc="-4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49009" y="6023208"/>
            <a:ext cx="5972710" cy="16695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89383" marR="42860">
              <a:lnSpc>
                <a:spcPts val="2496"/>
              </a:lnSpc>
            </a:pPr>
            <a:r>
              <a:rPr sz="3375" baseline="2717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sz="3375" spc="207" baseline="271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3375" spc="-1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la</a:t>
            </a:r>
            <a:r>
              <a:rPr sz="3375" spc="-3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spc="-18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is the unit?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937" y="1327715"/>
            <a:ext cx="3204903" cy="23422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985" y="4194204"/>
            <a:ext cx="2657475" cy="8609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200C613-1F73-85EF-9327-A2DE8625583F}"/>
                  </a:ext>
                </a:extLst>
              </p14:cNvPr>
              <p14:cNvContentPartPr/>
              <p14:nvPr/>
            </p14:nvContentPartPr>
            <p14:xfrm>
              <a:off x="2244600" y="2216520"/>
              <a:ext cx="6480" cy="18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200C613-1F73-85EF-9327-A2DE862558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5240" y="2207160"/>
                <a:ext cx="252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F991907-9F68-A89A-A325-B42472FCD20E}"/>
                  </a:ext>
                </a:extLst>
              </p14:cNvPr>
              <p14:cNvContentPartPr/>
              <p14:nvPr/>
            </p14:nvContentPartPr>
            <p14:xfrm>
              <a:off x="1380600" y="2121840"/>
              <a:ext cx="1564560" cy="3876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F991907-9F68-A89A-A325-B42472FCD2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71240" y="2112480"/>
                <a:ext cx="1583280" cy="389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0827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Bandwidth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bit is a pulse of some width. </a:t>
            </a:r>
          </a:p>
          <a:p>
            <a:r>
              <a:rPr lang="en-US" dirty="0"/>
              <a:t>For example, each bit on a </a:t>
            </a:r>
          </a:p>
          <a:p>
            <a:pPr lvl="1"/>
            <a:r>
              <a:rPr lang="en-US" dirty="0"/>
              <a:t>1-Mbps link is </a:t>
            </a:r>
            <a:r>
              <a:rPr lang="en-US" b="1" dirty="0"/>
              <a:t>1 µs </a:t>
            </a:r>
            <a:r>
              <a:rPr lang="en-US" dirty="0"/>
              <a:t>wide </a:t>
            </a:r>
          </a:p>
          <a:p>
            <a:pPr lvl="1"/>
            <a:r>
              <a:rPr lang="en-US" dirty="0"/>
              <a:t>2-Mbps link is </a:t>
            </a:r>
            <a:r>
              <a:rPr lang="en-US" b="1" dirty="0"/>
              <a:t>0.5 µs</a:t>
            </a:r>
            <a:r>
              <a:rPr lang="en-US" dirty="0"/>
              <a:t> wide, </a:t>
            </a:r>
          </a:p>
          <a:p>
            <a:pPr lvl="1"/>
            <a:endParaRPr lang="en-US" dirty="0"/>
          </a:p>
          <a:p>
            <a:r>
              <a:rPr lang="en-US" dirty="0"/>
              <a:t>The narrower each bit can become, </a:t>
            </a:r>
            <a:r>
              <a:rPr lang="en-IN" dirty="0"/>
              <a:t>the higher the bandwidth.</a:t>
            </a:r>
          </a:p>
          <a:p>
            <a:pPr lvl="1"/>
            <a:r>
              <a:rPr lang="en-US" dirty="0"/>
              <a:t>This means more bits can get inside the tunnel</a:t>
            </a:r>
          </a:p>
          <a:p>
            <a:pPr lvl="1"/>
            <a:r>
              <a:rPr lang="en-US" dirty="0"/>
              <a:t>So </a:t>
            </a:r>
            <a:r>
              <a:rPr lang="en-US" dirty="0">
                <a:solidFill>
                  <a:srgbClr val="FF0000"/>
                </a:solidFill>
              </a:rPr>
              <a:t>MORE DATA CAN FLOW WITHIN A TIME 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46" y="1825625"/>
            <a:ext cx="36576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12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7116024" y="1812334"/>
            <a:ext cx="3206701" cy="782855"/>
          </a:xfrm>
          <a:custGeom>
            <a:avLst/>
            <a:gdLst/>
            <a:ahLst/>
            <a:cxnLst/>
            <a:rect l="l" t="t" r="r" b="b"/>
            <a:pathLst>
              <a:path w="4560641" h="1113394">
                <a:moveTo>
                  <a:pt x="0" y="291205"/>
                </a:moveTo>
                <a:lnTo>
                  <a:pt x="100" y="865263"/>
                </a:lnTo>
                <a:lnTo>
                  <a:pt x="998" y="907254"/>
                </a:lnTo>
                <a:lnTo>
                  <a:pt x="5022" y="952926"/>
                </a:lnTo>
                <a:lnTo>
                  <a:pt x="14270" y="993101"/>
                </a:lnTo>
                <a:lnTo>
                  <a:pt x="37782" y="1037154"/>
                </a:lnTo>
                <a:lnTo>
                  <a:pt x="64115" y="1065901"/>
                </a:lnTo>
                <a:lnTo>
                  <a:pt x="96209" y="1088269"/>
                </a:lnTo>
                <a:lnTo>
                  <a:pt x="135311" y="1103388"/>
                </a:lnTo>
                <a:lnTo>
                  <a:pt x="177009" y="1110434"/>
                </a:lnTo>
                <a:lnTo>
                  <a:pt x="226702" y="1113029"/>
                </a:lnTo>
                <a:lnTo>
                  <a:pt x="273322" y="1113394"/>
                </a:lnTo>
                <a:lnTo>
                  <a:pt x="4312509" y="1113300"/>
                </a:lnTo>
                <a:lnTo>
                  <a:pt x="4354501" y="1112402"/>
                </a:lnTo>
                <a:lnTo>
                  <a:pt x="4400173" y="1108378"/>
                </a:lnTo>
                <a:lnTo>
                  <a:pt x="4440347" y="1099130"/>
                </a:lnTo>
                <a:lnTo>
                  <a:pt x="4484401" y="1075618"/>
                </a:lnTo>
                <a:lnTo>
                  <a:pt x="4513147" y="1049285"/>
                </a:lnTo>
                <a:lnTo>
                  <a:pt x="4535515" y="1017191"/>
                </a:lnTo>
                <a:lnTo>
                  <a:pt x="4550634" y="978090"/>
                </a:lnTo>
                <a:lnTo>
                  <a:pt x="4557680" y="936392"/>
                </a:lnTo>
                <a:lnTo>
                  <a:pt x="4560276" y="886698"/>
                </a:lnTo>
                <a:lnTo>
                  <a:pt x="4560641" y="840079"/>
                </a:lnTo>
                <a:lnTo>
                  <a:pt x="4560547" y="248131"/>
                </a:lnTo>
                <a:lnTo>
                  <a:pt x="4559649" y="206140"/>
                </a:lnTo>
                <a:lnTo>
                  <a:pt x="4555625" y="160468"/>
                </a:lnTo>
                <a:lnTo>
                  <a:pt x="4546376" y="120293"/>
                </a:lnTo>
                <a:lnTo>
                  <a:pt x="4522864" y="76241"/>
                </a:lnTo>
                <a:lnTo>
                  <a:pt x="4496532" y="47494"/>
                </a:lnTo>
                <a:lnTo>
                  <a:pt x="4464438" y="25126"/>
                </a:lnTo>
                <a:lnTo>
                  <a:pt x="4425336" y="10007"/>
                </a:lnTo>
                <a:lnTo>
                  <a:pt x="4383638" y="2961"/>
                </a:lnTo>
                <a:lnTo>
                  <a:pt x="4333944" y="365"/>
                </a:lnTo>
                <a:lnTo>
                  <a:pt x="4287325" y="0"/>
                </a:lnTo>
                <a:lnTo>
                  <a:pt x="248137" y="94"/>
                </a:lnTo>
                <a:lnTo>
                  <a:pt x="206146" y="992"/>
                </a:lnTo>
                <a:lnTo>
                  <a:pt x="160474" y="5016"/>
                </a:lnTo>
                <a:lnTo>
                  <a:pt x="120299" y="14265"/>
                </a:lnTo>
                <a:lnTo>
                  <a:pt x="76246" y="37776"/>
                </a:lnTo>
                <a:lnTo>
                  <a:pt x="47499" y="64109"/>
                </a:lnTo>
                <a:lnTo>
                  <a:pt x="25132" y="96203"/>
                </a:lnTo>
                <a:lnTo>
                  <a:pt x="10013" y="135305"/>
                </a:lnTo>
                <a:lnTo>
                  <a:pt x="2966" y="177003"/>
                </a:lnTo>
                <a:lnTo>
                  <a:pt x="370" y="226696"/>
                </a:lnTo>
                <a:lnTo>
                  <a:pt x="5" y="273316"/>
                </a:lnTo>
                <a:lnTo>
                  <a:pt x="0" y="291205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001910" y="1812330"/>
            <a:ext cx="417045" cy="782864"/>
          </a:xfrm>
          <a:custGeom>
            <a:avLst/>
            <a:gdLst/>
            <a:ahLst/>
            <a:cxnLst/>
            <a:rect l="l" t="t" r="r" b="b"/>
            <a:pathLst>
              <a:path w="593130" h="1113407">
                <a:moveTo>
                  <a:pt x="31270" y="805861"/>
                </a:moveTo>
                <a:lnTo>
                  <a:pt x="42562" y="844314"/>
                </a:lnTo>
                <a:lnTo>
                  <a:pt x="55591" y="881348"/>
                </a:lnTo>
                <a:lnTo>
                  <a:pt x="70358" y="916762"/>
                </a:lnTo>
                <a:lnTo>
                  <a:pt x="86862" y="950353"/>
                </a:lnTo>
                <a:lnTo>
                  <a:pt x="123621" y="1009052"/>
                </a:lnTo>
                <a:lnTo>
                  <a:pt x="163835" y="1054708"/>
                </a:lnTo>
                <a:lnTo>
                  <a:pt x="206639" y="1087318"/>
                </a:lnTo>
                <a:lnTo>
                  <a:pt x="251170" y="1106885"/>
                </a:lnTo>
                <a:lnTo>
                  <a:pt x="296565" y="1113407"/>
                </a:lnTo>
                <a:lnTo>
                  <a:pt x="319316" y="1111777"/>
                </a:lnTo>
                <a:lnTo>
                  <a:pt x="364387" y="1098732"/>
                </a:lnTo>
                <a:lnTo>
                  <a:pt x="408162" y="1072644"/>
                </a:lnTo>
                <a:lnTo>
                  <a:pt x="449779" y="1033510"/>
                </a:lnTo>
                <a:lnTo>
                  <a:pt x="488374" y="981333"/>
                </a:lnTo>
                <a:lnTo>
                  <a:pt x="522772" y="916762"/>
                </a:lnTo>
                <a:lnTo>
                  <a:pt x="537538" y="881348"/>
                </a:lnTo>
                <a:lnTo>
                  <a:pt x="550568" y="844314"/>
                </a:lnTo>
                <a:lnTo>
                  <a:pt x="561860" y="805861"/>
                </a:lnTo>
                <a:lnTo>
                  <a:pt x="571415" y="766192"/>
                </a:lnTo>
                <a:lnTo>
                  <a:pt x="579232" y="725510"/>
                </a:lnTo>
                <a:lnTo>
                  <a:pt x="585313" y="684017"/>
                </a:lnTo>
                <a:lnTo>
                  <a:pt x="589656" y="641917"/>
                </a:lnTo>
                <a:lnTo>
                  <a:pt x="592262" y="599412"/>
                </a:lnTo>
                <a:lnTo>
                  <a:pt x="593130" y="556703"/>
                </a:lnTo>
                <a:lnTo>
                  <a:pt x="592262" y="513995"/>
                </a:lnTo>
                <a:lnTo>
                  <a:pt x="589656" y="471490"/>
                </a:lnTo>
                <a:lnTo>
                  <a:pt x="585313" y="429389"/>
                </a:lnTo>
                <a:lnTo>
                  <a:pt x="579232" y="387897"/>
                </a:lnTo>
                <a:lnTo>
                  <a:pt x="571415" y="347215"/>
                </a:lnTo>
                <a:lnTo>
                  <a:pt x="561860" y="307546"/>
                </a:lnTo>
                <a:lnTo>
                  <a:pt x="550568" y="269093"/>
                </a:lnTo>
                <a:lnTo>
                  <a:pt x="537538" y="232058"/>
                </a:lnTo>
                <a:lnTo>
                  <a:pt x="522772" y="196644"/>
                </a:lnTo>
                <a:lnTo>
                  <a:pt x="506268" y="163054"/>
                </a:lnTo>
                <a:lnTo>
                  <a:pt x="469508" y="104354"/>
                </a:lnTo>
                <a:lnTo>
                  <a:pt x="429295" y="58699"/>
                </a:lnTo>
                <a:lnTo>
                  <a:pt x="386490" y="26088"/>
                </a:lnTo>
                <a:lnTo>
                  <a:pt x="341959" y="6522"/>
                </a:lnTo>
                <a:lnTo>
                  <a:pt x="296565" y="0"/>
                </a:lnTo>
                <a:lnTo>
                  <a:pt x="273814" y="1630"/>
                </a:lnTo>
                <a:lnTo>
                  <a:pt x="228743" y="14674"/>
                </a:lnTo>
                <a:lnTo>
                  <a:pt x="184967" y="40763"/>
                </a:lnTo>
                <a:lnTo>
                  <a:pt x="143351" y="79896"/>
                </a:lnTo>
                <a:lnTo>
                  <a:pt x="104756" y="132074"/>
                </a:lnTo>
                <a:lnTo>
                  <a:pt x="70358" y="196644"/>
                </a:lnTo>
                <a:lnTo>
                  <a:pt x="55591" y="232058"/>
                </a:lnTo>
                <a:lnTo>
                  <a:pt x="42562" y="269093"/>
                </a:lnTo>
                <a:lnTo>
                  <a:pt x="31270" y="307546"/>
                </a:lnTo>
                <a:lnTo>
                  <a:pt x="21715" y="347215"/>
                </a:lnTo>
                <a:lnTo>
                  <a:pt x="13897" y="387897"/>
                </a:lnTo>
                <a:lnTo>
                  <a:pt x="7817" y="429389"/>
                </a:lnTo>
                <a:lnTo>
                  <a:pt x="3474" y="471490"/>
                </a:lnTo>
                <a:lnTo>
                  <a:pt x="868" y="513995"/>
                </a:lnTo>
                <a:lnTo>
                  <a:pt x="0" y="556703"/>
                </a:lnTo>
                <a:lnTo>
                  <a:pt x="868" y="599412"/>
                </a:lnTo>
                <a:lnTo>
                  <a:pt x="3474" y="641917"/>
                </a:lnTo>
                <a:lnTo>
                  <a:pt x="7817" y="684017"/>
                </a:lnTo>
                <a:lnTo>
                  <a:pt x="13897" y="725510"/>
                </a:lnTo>
                <a:lnTo>
                  <a:pt x="21715" y="766192"/>
                </a:lnTo>
                <a:lnTo>
                  <a:pt x="31270" y="805861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626577" y="1802461"/>
            <a:ext cx="186696" cy="782864"/>
          </a:xfrm>
          <a:custGeom>
            <a:avLst/>
            <a:gdLst/>
            <a:ahLst/>
            <a:cxnLst/>
            <a:rect l="l" t="t" r="r" b="b"/>
            <a:pathLst>
              <a:path w="265523" h="1113406">
                <a:moveTo>
                  <a:pt x="132761" y="1113406"/>
                </a:moveTo>
                <a:lnTo>
                  <a:pt x="265523" y="854688"/>
                </a:lnTo>
                <a:lnTo>
                  <a:pt x="181877" y="854688"/>
                </a:lnTo>
                <a:lnTo>
                  <a:pt x="181877" y="258718"/>
                </a:lnTo>
                <a:lnTo>
                  <a:pt x="265523" y="258718"/>
                </a:lnTo>
                <a:lnTo>
                  <a:pt x="132761" y="0"/>
                </a:lnTo>
                <a:lnTo>
                  <a:pt x="0" y="258718"/>
                </a:lnTo>
                <a:lnTo>
                  <a:pt x="83646" y="258718"/>
                </a:lnTo>
                <a:lnTo>
                  <a:pt x="83646" y="854688"/>
                </a:lnTo>
                <a:lnTo>
                  <a:pt x="0" y="854688"/>
                </a:lnTo>
                <a:lnTo>
                  <a:pt x="132761" y="11134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39883" y="2782000"/>
            <a:ext cx="3319777" cy="186696"/>
          </a:xfrm>
          <a:custGeom>
            <a:avLst/>
            <a:gdLst/>
            <a:ahLst/>
            <a:cxnLst/>
            <a:rect l="l" t="t" r="r" b="b"/>
            <a:pathLst>
              <a:path w="4721461" h="265523">
                <a:moveTo>
                  <a:pt x="0" y="132761"/>
                </a:moveTo>
                <a:lnTo>
                  <a:pt x="258718" y="265523"/>
                </a:lnTo>
                <a:lnTo>
                  <a:pt x="258718" y="181877"/>
                </a:lnTo>
                <a:lnTo>
                  <a:pt x="4462743" y="181877"/>
                </a:lnTo>
                <a:lnTo>
                  <a:pt x="4462743" y="265523"/>
                </a:lnTo>
                <a:lnTo>
                  <a:pt x="4721461" y="132761"/>
                </a:lnTo>
                <a:lnTo>
                  <a:pt x="4462743" y="0"/>
                </a:lnTo>
                <a:lnTo>
                  <a:pt x="4462743" y="83646"/>
                </a:lnTo>
                <a:lnTo>
                  <a:pt x="258718" y="83646"/>
                </a:lnTo>
                <a:lnTo>
                  <a:pt x="258718" y="0"/>
                </a:lnTo>
                <a:lnTo>
                  <a:pt x="0" y="132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5805" y="87510"/>
            <a:ext cx="6213070" cy="13505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0364" marR="42860">
              <a:lnSpc>
                <a:spcPts val="3020"/>
              </a:lnSpc>
              <a:spcBef>
                <a:spcPts val="150"/>
              </a:spcBef>
            </a:pP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Band</a:t>
            </a:r>
            <a:r>
              <a:rPr sz="4219" b="1" spc="6" baseline="2730" dirty="0">
                <a:solidFill>
                  <a:srgbClr val="011892"/>
                </a:solidFill>
                <a:latin typeface="+mj-lt"/>
                <a:cs typeface="Calibri"/>
              </a:rPr>
              <a:t>w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idth</a:t>
            </a:r>
            <a:r>
              <a:rPr sz="4219" b="1" spc="3" baseline="2730" dirty="0">
                <a:solidFill>
                  <a:srgbClr val="011892"/>
                </a:solidFill>
                <a:latin typeface="+mj-lt"/>
                <a:cs typeface="Calibri"/>
              </a:rPr>
              <a:t>-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del</a:t>
            </a:r>
            <a:r>
              <a:rPr sz="4219" b="1" spc="-49" baseline="2730" dirty="0">
                <a:solidFill>
                  <a:srgbClr val="011892"/>
                </a:solidFill>
                <a:latin typeface="+mj-lt"/>
                <a:cs typeface="Calibri"/>
              </a:rPr>
              <a:t>a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y</a:t>
            </a:r>
            <a:r>
              <a:rPr sz="4219" b="1" spc="3" baseline="2730" dirty="0">
                <a:solidFill>
                  <a:srgbClr val="011892"/>
                </a:solidFill>
                <a:latin typeface="+mj-lt"/>
                <a:cs typeface="Calibri"/>
              </a:rPr>
              <a:t> 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p</a:t>
            </a:r>
            <a:r>
              <a:rPr sz="4219" b="1" spc="-31" baseline="2730" dirty="0">
                <a:solidFill>
                  <a:srgbClr val="011892"/>
                </a:solidFill>
                <a:latin typeface="+mj-lt"/>
                <a:cs typeface="Calibri"/>
              </a:rPr>
              <a:t>r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odu</a:t>
            </a:r>
            <a:r>
              <a:rPr sz="4219" b="1" spc="3" baseline="2730" dirty="0">
                <a:solidFill>
                  <a:srgbClr val="011892"/>
                </a:solidFill>
                <a:latin typeface="+mj-lt"/>
                <a:cs typeface="Calibri"/>
              </a:rPr>
              <a:t>c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t</a:t>
            </a:r>
            <a:r>
              <a:rPr sz="4219" b="1" spc="3" baseline="2730" dirty="0">
                <a:solidFill>
                  <a:srgbClr val="011892"/>
                </a:solidFill>
                <a:latin typeface="+mj-lt"/>
                <a:cs typeface="Calibri"/>
              </a:rPr>
              <a:t> 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(B</a:t>
            </a:r>
            <a:r>
              <a:rPr sz="4219" b="1" spc="3" baseline="2730" dirty="0">
                <a:solidFill>
                  <a:srgbClr val="011892"/>
                </a:solidFill>
                <a:latin typeface="+mj-lt"/>
                <a:cs typeface="Calibri"/>
              </a:rPr>
              <a:t>D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P)</a:t>
            </a:r>
            <a:endParaRPr sz="2812">
              <a:latin typeface="+mj-lt"/>
              <a:cs typeface="Calibri"/>
            </a:endParaRPr>
          </a:p>
          <a:p>
            <a:pPr marL="8929">
              <a:spcBef>
                <a:spcPts val="1451"/>
              </a:spcBef>
            </a:pPr>
            <a:r>
              <a:rPr sz="2250" b="1" dirty="0">
                <a:latin typeface="+mj-lt"/>
                <a:cs typeface="Calibri"/>
              </a:rPr>
              <a:t>Nu</a:t>
            </a:r>
            <a:r>
              <a:rPr sz="2250" b="1" spc="3" dirty="0">
                <a:latin typeface="+mj-lt"/>
                <a:cs typeface="Calibri"/>
              </a:rPr>
              <a:t>m</a:t>
            </a:r>
            <a:r>
              <a:rPr sz="2250" b="1" dirty="0">
                <a:latin typeface="+mj-lt"/>
                <a:cs typeface="Calibri"/>
              </a:rPr>
              <a:t>ber of bits “in </a:t>
            </a:r>
            <a:r>
              <a:rPr sz="2250" b="1" spc="3" dirty="0">
                <a:latin typeface="+mj-lt"/>
                <a:cs typeface="Calibri"/>
              </a:rPr>
              <a:t>f</a:t>
            </a:r>
            <a:r>
              <a:rPr sz="2250" b="1" dirty="0">
                <a:latin typeface="+mj-lt"/>
                <a:cs typeface="Calibri"/>
              </a:rPr>
              <a:t>lig</a:t>
            </a:r>
            <a:r>
              <a:rPr sz="2250" b="1" spc="-18" dirty="0">
                <a:latin typeface="+mj-lt"/>
                <a:cs typeface="Calibri"/>
              </a:rPr>
              <a:t>h</a:t>
            </a:r>
            <a:r>
              <a:rPr sz="2250" b="1" spc="59" dirty="0">
                <a:latin typeface="+mj-lt"/>
                <a:cs typeface="Calibri"/>
              </a:rPr>
              <a:t>t</a:t>
            </a:r>
            <a:r>
              <a:rPr sz="2250" b="1" dirty="0">
                <a:latin typeface="+mj-lt"/>
                <a:cs typeface="Calibri"/>
              </a:rPr>
              <a:t>” </a:t>
            </a:r>
            <a:r>
              <a:rPr sz="2250" b="1" spc="-20" dirty="0">
                <a:latin typeface="+mj-lt"/>
                <a:cs typeface="Calibri"/>
              </a:rPr>
              <a:t>a</a:t>
            </a:r>
            <a:r>
              <a:rPr sz="2250" b="1" dirty="0">
                <a:latin typeface="+mj-lt"/>
                <a:cs typeface="Calibri"/>
              </a:rPr>
              <a:t>t a</a:t>
            </a:r>
            <a:r>
              <a:rPr sz="2250" b="1" spc="-38" dirty="0">
                <a:latin typeface="+mj-lt"/>
                <a:cs typeface="Calibri"/>
              </a:rPr>
              <a:t>n</a:t>
            </a:r>
            <a:r>
              <a:rPr sz="2250" b="1" dirty="0">
                <a:latin typeface="+mj-lt"/>
                <a:cs typeface="Calibri"/>
              </a:rPr>
              <a:t>y poi</a:t>
            </a:r>
            <a:r>
              <a:rPr sz="2250" b="1" spc="-18" dirty="0">
                <a:latin typeface="+mj-lt"/>
                <a:cs typeface="Calibri"/>
              </a:rPr>
              <a:t>n</a:t>
            </a:r>
            <a:r>
              <a:rPr sz="2250" b="1" dirty="0">
                <a:latin typeface="+mj-lt"/>
                <a:cs typeface="Calibri"/>
              </a:rPr>
              <a:t>t o</a:t>
            </a:r>
            <a:r>
              <a:rPr sz="2250" b="1" spc="3" dirty="0">
                <a:latin typeface="+mj-lt"/>
                <a:cs typeface="Calibri"/>
              </a:rPr>
              <a:t>f</a:t>
            </a:r>
            <a:r>
              <a:rPr sz="2250" b="1" dirty="0">
                <a:latin typeface="+mj-lt"/>
                <a:cs typeface="Calibri"/>
              </a:rPr>
              <a:t> ti</a:t>
            </a:r>
            <a:r>
              <a:rPr sz="2250" b="1" spc="3" dirty="0">
                <a:latin typeface="+mj-lt"/>
                <a:cs typeface="Calibri"/>
              </a:rPr>
              <a:t>m</a:t>
            </a:r>
            <a:r>
              <a:rPr sz="2250" b="1" dirty="0">
                <a:latin typeface="+mj-lt"/>
                <a:cs typeface="Calibri"/>
              </a:rPr>
              <a:t>e (bits) </a:t>
            </a:r>
            <a:endParaRPr sz="2250">
              <a:latin typeface="+mj-lt"/>
              <a:cs typeface="Calibri"/>
            </a:endParaRPr>
          </a:p>
          <a:p>
            <a:pPr marL="651844" marR="42860">
              <a:lnSpc>
                <a:spcPts val="2707"/>
              </a:lnSpc>
              <a:spcBef>
                <a:spcPts val="693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r>
              <a:rPr sz="2250" spc="-143" dirty="0">
                <a:latin typeface="+mj-lt"/>
                <a:cs typeface="Arial"/>
              </a:rPr>
              <a:t> </a:t>
            </a:r>
            <a:r>
              <a:rPr sz="2250" dirty="0">
                <a:latin typeface="+mj-lt"/>
                <a:cs typeface="Calibri"/>
              </a:rPr>
              <a:t>Bits se</a:t>
            </a:r>
            <a:r>
              <a:rPr sz="2250" spc="-20" dirty="0">
                <a:latin typeface="+mj-lt"/>
                <a:cs typeface="Calibri"/>
              </a:rPr>
              <a:t>n</a:t>
            </a:r>
            <a:r>
              <a:rPr sz="2250" dirty="0">
                <a:latin typeface="+mj-lt"/>
                <a:cs typeface="Calibri"/>
              </a:rPr>
              <a:t>t, but not </a:t>
            </a:r>
            <a:r>
              <a:rPr sz="2250" spc="-27" dirty="0">
                <a:latin typeface="+mj-lt"/>
                <a:cs typeface="Calibri"/>
              </a:rPr>
              <a:t>r</a:t>
            </a:r>
            <a:r>
              <a:rPr sz="2250" dirty="0">
                <a:latin typeface="+mj-lt"/>
                <a:cs typeface="Calibri"/>
              </a:rPr>
              <a:t>ecei</a:t>
            </a:r>
            <a:r>
              <a:rPr sz="2250" spc="-20" dirty="0">
                <a:latin typeface="+mj-lt"/>
                <a:cs typeface="Calibri"/>
              </a:rPr>
              <a:t>v</a:t>
            </a:r>
            <a:r>
              <a:rPr sz="2250" dirty="0">
                <a:latin typeface="+mj-lt"/>
                <a:cs typeface="Calibri"/>
              </a:rPr>
              <a:t>ed</a:t>
            </a:r>
            <a:endParaRPr sz="2250">
              <a:latin typeface="+mj-lt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17916" y="2063114"/>
            <a:ext cx="1842008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  <a:spcBef>
                <a:spcPts val="120"/>
              </a:spcBef>
            </a:pPr>
            <a:r>
              <a:rPr sz="3375" b="1" baseline="1706" dirty="0">
                <a:latin typeface="+mj-lt"/>
                <a:cs typeface="Calibri"/>
              </a:rPr>
              <a:t>Band</a:t>
            </a:r>
            <a:r>
              <a:rPr sz="3375" b="1" spc="3" baseline="1706" dirty="0">
                <a:latin typeface="+mj-lt"/>
                <a:cs typeface="Calibri"/>
              </a:rPr>
              <a:t>w</a:t>
            </a:r>
            <a:r>
              <a:rPr sz="3375" b="1" baseline="1706" dirty="0">
                <a:latin typeface="+mj-lt"/>
                <a:cs typeface="Calibri"/>
              </a:rPr>
              <a:t>idth</a:t>
            </a:r>
            <a:endParaRPr sz="2250" dirty="0">
              <a:latin typeface="+mj-lt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49766" y="2063114"/>
            <a:ext cx="2190884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  <a:spcBef>
                <a:spcPts val="120"/>
              </a:spcBef>
            </a:pPr>
            <a:r>
              <a:rPr sz="3375" baseline="1706" dirty="0">
                <a:solidFill>
                  <a:srgbClr val="FEFFFE"/>
                </a:solidFill>
                <a:latin typeface="+mj-lt"/>
                <a:cs typeface="Calibri"/>
              </a:rPr>
              <a:t>Bandwidth x del</a:t>
            </a:r>
            <a:r>
              <a:rPr sz="3375" spc="-41" baseline="1706" dirty="0">
                <a:solidFill>
                  <a:srgbClr val="FEFFFE"/>
                </a:solidFill>
                <a:latin typeface="+mj-lt"/>
                <a:cs typeface="Calibri"/>
              </a:rPr>
              <a:t>a</a:t>
            </a:r>
            <a:r>
              <a:rPr sz="3375" baseline="1706" dirty="0">
                <a:solidFill>
                  <a:srgbClr val="FEFFFE"/>
                </a:solidFill>
                <a:latin typeface="+mj-lt"/>
                <a:cs typeface="Calibri"/>
              </a:rPr>
              <a:t>y</a:t>
            </a:r>
            <a:endParaRPr sz="2250">
              <a:latin typeface="+mj-lt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71235" y="3000732"/>
            <a:ext cx="1546414" cy="6518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429"/>
              </a:lnSpc>
            </a:pPr>
            <a:r>
              <a:rPr sz="3375" b="1" baseline="2560" dirty="0">
                <a:latin typeface="+mj-lt"/>
                <a:cs typeface="Calibri"/>
              </a:rPr>
              <a:t>P</a:t>
            </a:r>
            <a:r>
              <a:rPr sz="3375" b="1" spc="-27" baseline="2560" dirty="0">
                <a:latin typeface="+mj-lt"/>
                <a:cs typeface="Calibri"/>
              </a:rPr>
              <a:t>r</a:t>
            </a:r>
            <a:r>
              <a:rPr sz="3375" b="1" baseline="2560" dirty="0">
                <a:latin typeface="+mj-lt"/>
                <a:cs typeface="Calibri"/>
              </a:rPr>
              <a:t>opa</a:t>
            </a:r>
            <a:r>
              <a:rPr sz="3375" b="1" spc="-38" baseline="2560" dirty="0">
                <a:latin typeface="+mj-lt"/>
                <a:cs typeface="Calibri"/>
              </a:rPr>
              <a:t>g</a:t>
            </a:r>
            <a:r>
              <a:rPr sz="3375" b="1" spc="-20" baseline="2560" dirty="0">
                <a:latin typeface="+mj-lt"/>
                <a:cs typeface="Calibri"/>
              </a:rPr>
              <a:t>a</a:t>
            </a:r>
            <a:r>
              <a:rPr sz="3375" b="1" baseline="2560" dirty="0">
                <a:latin typeface="+mj-lt"/>
                <a:cs typeface="Calibri"/>
              </a:rPr>
              <a:t>tion </a:t>
            </a:r>
            <a:endParaRPr sz="2250">
              <a:latin typeface="+mj-lt"/>
              <a:cs typeface="Calibri"/>
            </a:endParaRPr>
          </a:p>
          <a:p>
            <a:pPr marL="362532" marR="457838" algn="ctr">
              <a:lnSpc>
                <a:spcPts val="2703"/>
              </a:lnSpc>
              <a:spcBef>
                <a:spcPts val="135"/>
              </a:spcBef>
            </a:pPr>
            <a:r>
              <a:rPr sz="2250" b="1" dirty="0">
                <a:latin typeface="+mj-lt"/>
                <a:cs typeface="Calibri"/>
              </a:rPr>
              <a:t>De</a:t>
            </a:r>
            <a:r>
              <a:rPr sz="2250" b="1" spc="-3" dirty="0">
                <a:latin typeface="+mj-lt"/>
                <a:cs typeface="Calibri"/>
              </a:rPr>
              <a:t>l</a:t>
            </a:r>
            <a:r>
              <a:rPr sz="2250" b="1" spc="-41" dirty="0">
                <a:latin typeface="+mj-lt"/>
                <a:cs typeface="Calibri"/>
              </a:rPr>
              <a:t>a</a:t>
            </a:r>
            <a:r>
              <a:rPr sz="2250" b="1" dirty="0">
                <a:latin typeface="+mj-lt"/>
                <a:cs typeface="Calibri"/>
              </a:rPr>
              <a:t>y</a:t>
            </a:r>
            <a:endParaRPr sz="2250">
              <a:latin typeface="+mj-lt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40086" y="3367117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endParaRPr sz="2250">
              <a:latin typeface="+mj-lt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36540" y="3375779"/>
            <a:ext cx="3095179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</a:pPr>
            <a:r>
              <a:rPr sz="3375" baseline="1706" dirty="0">
                <a:latin typeface="+mj-lt"/>
                <a:cs typeface="Calibri"/>
              </a:rPr>
              <a:t>Same city </a:t>
            </a:r>
            <a:r>
              <a:rPr sz="3375" spc="-10" baseline="1706" dirty="0">
                <a:latin typeface="+mj-lt"/>
                <a:cs typeface="Calibri"/>
              </a:rPr>
              <a:t>o</a:t>
            </a:r>
            <a:r>
              <a:rPr sz="3375" spc="-20" baseline="1706" dirty="0">
                <a:latin typeface="+mj-lt"/>
                <a:cs typeface="Calibri"/>
              </a:rPr>
              <a:t>v</a:t>
            </a:r>
            <a:r>
              <a:rPr sz="3375" baseline="1706" dirty="0">
                <a:latin typeface="+mj-lt"/>
                <a:cs typeface="Calibri"/>
              </a:rPr>
              <a:t>er a sl</a:t>
            </a:r>
            <a:r>
              <a:rPr sz="3375" spc="-10" baseline="1706" dirty="0">
                <a:latin typeface="+mj-lt"/>
                <a:cs typeface="Calibri"/>
              </a:rPr>
              <a:t>o</a:t>
            </a:r>
            <a:r>
              <a:rPr sz="3375" baseline="1706" dirty="0">
                <a:latin typeface="+mj-lt"/>
                <a:cs typeface="Calibri"/>
              </a:rPr>
              <a:t>w link </a:t>
            </a:r>
            <a:endParaRPr sz="2250">
              <a:latin typeface="+mj-lt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83024" y="3786812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endParaRPr sz="2250">
              <a:latin typeface="+mj-lt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9477" y="3786545"/>
            <a:ext cx="2756480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</a:pPr>
            <a:r>
              <a:rPr sz="3375" baseline="1706" dirty="0">
                <a:latin typeface="+mj-lt"/>
                <a:cs typeface="Calibri"/>
              </a:rPr>
              <a:t>Bandwidth: ~100Mb</a:t>
            </a:r>
            <a:r>
              <a:rPr sz="3375" spc="-10" baseline="1706" dirty="0">
                <a:latin typeface="+mj-lt"/>
                <a:cs typeface="Calibri"/>
              </a:rPr>
              <a:t>p</a:t>
            </a:r>
            <a:r>
              <a:rPr sz="3375" baseline="1706" dirty="0">
                <a:latin typeface="+mj-lt"/>
                <a:cs typeface="Calibri"/>
              </a:rPr>
              <a:t>s </a:t>
            </a:r>
            <a:endParaRPr sz="2250">
              <a:latin typeface="+mj-lt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36538" y="4197578"/>
            <a:ext cx="8786066" cy="15713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55398" marR="43391">
              <a:lnSpc>
                <a:spcPts val="2496"/>
              </a:lnSpc>
            </a:pPr>
            <a:r>
              <a:rPr sz="3375" baseline="2717" dirty="0">
                <a:latin typeface="+mj-lt"/>
                <a:cs typeface="Arial"/>
              </a:rPr>
              <a:t>•</a:t>
            </a:r>
            <a:r>
              <a:rPr sz="3375" spc="136" baseline="2717" dirty="0">
                <a:latin typeface="+mj-lt"/>
                <a:cs typeface="Arial"/>
              </a:rPr>
              <a:t> </a:t>
            </a:r>
            <a:r>
              <a:rPr sz="3375" baseline="2560" dirty="0">
                <a:latin typeface="+mj-lt"/>
                <a:cs typeface="Calibri"/>
              </a:rPr>
              <a:t>p</a:t>
            </a:r>
            <a:r>
              <a:rPr sz="3375" spc="-35" baseline="2560" dirty="0">
                <a:latin typeface="+mj-lt"/>
                <a:cs typeface="Calibri"/>
              </a:rPr>
              <a:t>r</a:t>
            </a:r>
            <a:r>
              <a:rPr sz="3375" baseline="2560" dirty="0">
                <a:latin typeface="+mj-lt"/>
                <a:cs typeface="Calibri"/>
              </a:rPr>
              <a:t>opa</a:t>
            </a:r>
            <a:r>
              <a:rPr sz="3375" spc="-41" baseline="2560" dirty="0">
                <a:latin typeface="+mj-lt"/>
                <a:cs typeface="Calibri"/>
              </a:rPr>
              <a:t>g</a:t>
            </a:r>
            <a:r>
              <a:rPr sz="3375" spc="-20" baseline="2560" dirty="0">
                <a:latin typeface="+mj-lt"/>
                <a:cs typeface="Calibri"/>
              </a:rPr>
              <a:t>a</a:t>
            </a:r>
            <a:r>
              <a:rPr sz="3375" baseline="2560" dirty="0">
                <a:latin typeface="+mj-lt"/>
                <a:cs typeface="Calibri"/>
              </a:rPr>
              <a:t>tion del</a:t>
            </a:r>
            <a:r>
              <a:rPr sz="3375" spc="-41" baseline="2560" dirty="0">
                <a:latin typeface="+mj-lt"/>
                <a:cs typeface="Calibri"/>
              </a:rPr>
              <a:t>a</a:t>
            </a:r>
            <a:r>
              <a:rPr sz="3375" baseline="2560" dirty="0">
                <a:latin typeface="+mj-lt"/>
                <a:cs typeface="Calibri"/>
              </a:rPr>
              <a:t>y: ~0.1ms </a:t>
            </a:r>
            <a:endParaRPr sz="2250" dirty="0">
              <a:latin typeface="+mj-lt"/>
              <a:cs typeface="Calibri"/>
            </a:endParaRPr>
          </a:p>
          <a:p>
            <a:pPr marL="8929" indent="446469">
              <a:lnSpc>
                <a:spcPts val="2746"/>
              </a:lnSpc>
              <a:spcBef>
                <a:spcPts val="55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r>
              <a:rPr sz="2250" spc="136" dirty="0">
                <a:latin typeface="+mj-lt"/>
                <a:cs typeface="Arial"/>
              </a:rPr>
              <a:t> </a:t>
            </a:r>
            <a:r>
              <a:rPr sz="2250" dirty="0">
                <a:latin typeface="+mj-lt"/>
                <a:cs typeface="Calibri"/>
              </a:rPr>
              <a:t>BDP = 10,000 bits (</a:t>
            </a:r>
            <a:r>
              <a:rPr sz="2250" b="1" dirty="0">
                <a:latin typeface="+mj-lt"/>
                <a:cs typeface="Calibri"/>
              </a:rPr>
              <a:t>1.25K</a:t>
            </a:r>
            <a:r>
              <a:rPr sz="2250" b="1" spc="-20" dirty="0">
                <a:latin typeface="+mj-lt"/>
                <a:cs typeface="Calibri"/>
              </a:rPr>
              <a:t>B</a:t>
            </a:r>
            <a:r>
              <a:rPr sz="2250" b="1" spc="10" dirty="0">
                <a:latin typeface="+mj-lt"/>
                <a:cs typeface="Calibri"/>
              </a:rPr>
              <a:t>y</a:t>
            </a:r>
            <a:r>
              <a:rPr sz="2250" b="1" spc="-24" dirty="0">
                <a:latin typeface="+mj-lt"/>
                <a:cs typeface="Calibri"/>
              </a:rPr>
              <a:t>t</a:t>
            </a:r>
            <a:r>
              <a:rPr sz="2250" b="1" dirty="0">
                <a:latin typeface="+mj-lt"/>
                <a:cs typeface="Calibri"/>
              </a:rPr>
              <a:t>es</a:t>
            </a:r>
            <a:r>
              <a:rPr sz="2250" dirty="0">
                <a:latin typeface="+mj-lt"/>
                <a:cs typeface="Calibri"/>
              </a:rPr>
              <a:t>) </a:t>
            </a:r>
            <a:endParaRPr lang="en-US" sz="2250" dirty="0">
              <a:latin typeface="+mj-lt"/>
              <a:cs typeface="Calibri"/>
            </a:endParaRPr>
          </a:p>
          <a:p>
            <a:pPr marL="8929" indent="446469">
              <a:lnSpc>
                <a:spcPts val="2746"/>
              </a:lnSpc>
              <a:spcBef>
                <a:spcPts val="558"/>
              </a:spcBef>
            </a:pPr>
            <a:r>
              <a:rPr sz="2250" dirty="0">
                <a:latin typeface="+mj-lt"/>
                <a:cs typeface="Calibri"/>
              </a:rPr>
              <a:t>B</a:t>
            </a:r>
            <a:r>
              <a:rPr sz="2250" spc="-10" dirty="0">
                <a:latin typeface="+mj-lt"/>
                <a:cs typeface="Calibri"/>
              </a:rPr>
              <a:t>e</a:t>
            </a:r>
            <a:r>
              <a:rPr sz="2250" dirty="0">
                <a:latin typeface="+mj-lt"/>
                <a:cs typeface="Calibri"/>
              </a:rPr>
              <a:t>t</a:t>
            </a:r>
            <a:r>
              <a:rPr sz="2250" spc="-20" dirty="0">
                <a:latin typeface="+mj-lt"/>
                <a:cs typeface="Calibri"/>
              </a:rPr>
              <a:t>w</a:t>
            </a:r>
            <a:r>
              <a:rPr sz="2250" dirty="0">
                <a:latin typeface="+mj-lt"/>
                <a:cs typeface="Calibri"/>
              </a:rPr>
              <a:t>een cities </a:t>
            </a:r>
            <a:r>
              <a:rPr sz="2250" spc="-10" dirty="0">
                <a:latin typeface="+mj-lt"/>
                <a:cs typeface="Calibri"/>
              </a:rPr>
              <a:t>o</a:t>
            </a:r>
            <a:r>
              <a:rPr sz="2250" spc="-20" dirty="0">
                <a:latin typeface="+mj-lt"/>
                <a:cs typeface="Calibri"/>
              </a:rPr>
              <a:t>v</a:t>
            </a:r>
            <a:r>
              <a:rPr sz="2250" dirty="0">
                <a:latin typeface="+mj-lt"/>
                <a:cs typeface="Calibri"/>
              </a:rPr>
              <a:t>er </a:t>
            </a:r>
            <a:r>
              <a:rPr sz="2250" spc="-45" dirty="0">
                <a:latin typeface="+mj-lt"/>
                <a:cs typeface="Calibri"/>
              </a:rPr>
              <a:t>f</a:t>
            </a:r>
            <a:r>
              <a:rPr sz="2250" dirty="0">
                <a:latin typeface="+mj-lt"/>
                <a:cs typeface="Calibri"/>
              </a:rPr>
              <a:t>a</a:t>
            </a:r>
            <a:r>
              <a:rPr sz="2250" spc="-24" dirty="0">
                <a:latin typeface="+mj-lt"/>
                <a:cs typeface="Calibri"/>
              </a:rPr>
              <a:t>s</a:t>
            </a:r>
            <a:r>
              <a:rPr sz="2250" dirty="0">
                <a:latin typeface="+mj-lt"/>
                <a:cs typeface="Calibri"/>
              </a:rPr>
              <a:t>t link: </a:t>
            </a:r>
          </a:p>
          <a:p>
            <a:pPr marL="455398" marR="43391">
              <a:lnSpc>
                <a:spcPts val="2707"/>
              </a:lnSpc>
              <a:spcBef>
                <a:spcPts val="557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r>
              <a:rPr sz="2250" spc="136" dirty="0">
                <a:latin typeface="+mj-lt"/>
                <a:cs typeface="Arial"/>
              </a:rPr>
              <a:t> </a:t>
            </a:r>
            <a:r>
              <a:rPr lang="en-IN" sz="2250" dirty="0">
                <a:latin typeface="+mj-lt"/>
                <a:cs typeface="Calibri"/>
              </a:rPr>
              <a:t>Bandwidth: ~10Gb</a:t>
            </a:r>
            <a:r>
              <a:rPr lang="en-IN" sz="2250" spc="-10" dirty="0">
                <a:latin typeface="+mj-lt"/>
                <a:cs typeface="Calibri"/>
              </a:rPr>
              <a:t>p</a:t>
            </a:r>
            <a:r>
              <a:rPr lang="en-IN" sz="2250" dirty="0">
                <a:latin typeface="+mj-lt"/>
                <a:cs typeface="Calibri"/>
              </a:rPr>
              <a:t>s ,</a:t>
            </a:r>
          </a:p>
          <a:p>
            <a:pPr marL="455398" marR="43391">
              <a:lnSpc>
                <a:spcPts val="2707"/>
              </a:lnSpc>
              <a:spcBef>
                <a:spcPts val="557"/>
              </a:spcBef>
            </a:pPr>
            <a:endParaRPr lang="en-US" sz="2250" spc="136" dirty="0">
              <a:latin typeface="+mj-lt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36861" y="5448205"/>
            <a:ext cx="3130098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</a:pPr>
            <a:r>
              <a:rPr sz="3375" baseline="1706" dirty="0">
                <a:latin typeface="+mj-lt"/>
                <a:cs typeface="Calibri"/>
              </a:rPr>
              <a:t>p</a:t>
            </a:r>
            <a:r>
              <a:rPr sz="3375" spc="-35" baseline="1706" dirty="0">
                <a:latin typeface="+mj-lt"/>
                <a:cs typeface="Calibri"/>
              </a:rPr>
              <a:t>r</a:t>
            </a:r>
            <a:r>
              <a:rPr sz="3375" baseline="1706" dirty="0">
                <a:latin typeface="+mj-lt"/>
                <a:cs typeface="Calibri"/>
              </a:rPr>
              <a:t>opa</a:t>
            </a:r>
            <a:r>
              <a:rPr sz="3375" spc="-41" baseline="1706" dirty="0">
                <a:latin typeface="+mj-lt"/>
                <a:cs typeface="Calibri"/>
              </a:rPr>
              <a:t>g</a:t>
            </a:r>
            <a:r>
              <a:rPr sz="3375" spc="-20" baseline="1706" dirty="0">
                <a:latin typeface="+mj-lt"/>
                <a:cs typeface="Calibri"/>
              </a:rPr>
              <a:t>a</a:t>
            </a:r>
            <a:r>
              <a:rPr sz="3375" baseline="1706" dirty="0">
                <a:latin typeface="+mj-lt"/>
                <a:cs typeface="Calibri"/>
              </a:rPr>
              <a:t>tion del</a:t>
            </a:r>
            <a:r>
              <a:rPr sz="3375" spc="-41" baseline="1706" dirty="0">
                <a:latin typeface="+mj-lt"/>
                <a:cs typeface="Calibri"/>
              </a:rPr>
              <a:t>a</a:t>
            </a:r>
            <a:r>
              <a:rPr sz="3375" baseline="1706" dirty="0">
                <a:latin typeface="+mj-lt"/>
                <a:cs typeface="Calibri"/>
              </a:rPr>
              <a:t>y: ~10ms </a:t>
            </a:r>
            <a:endParaRPr sz="2250" dirty="0">
              <a:latin typeface="+mj-lt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264156" y="5921009"/>
            <a:ext cx="6345410" cy="3122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457"/>
              </a:lnSpc>
              <a:spcBef>
                <a:spcPts val="122"/>
              </a:spcBef>
            </a:pPr>
            <a:r>
              <a:rPr sz="3375" baseline="1811" dirty="0">
                <a:latin typeface="+mj-lt"/>
                <a:cs typeface="Arial"/>
              </a:rPr>
              <a:t>•</a:t>
            </a:r>
            <a:r>
              <a:rPr sz="3375" spc="136" baseline="1811" dirty="0">
                <a:latin typeface="+mj-lt"/>
                <a:cs typeface="Arial"/>
              </a:rPr>
              <a:t> </a:t>
            </a:r>
            <a:r>
              <a:rPr sz="3375" baseline="1706" dirty="0">
                <a:latin typeface="+mj-lt"/>
                <a:cs typeface="Calibri"/>
              </a:rPr>
              <a:t>BDP = 100,000,000 bits (</a:t>
            </a:r>
            <a:r>
              <a:rPr sz="3375" b="1" baseline="1706" dirty="0">
                <a:latin typeface="+mj-lt"/>
                <a:cs typeface="Calibri"/>
              </a:rPr>
              <a:t>12.5M</a:t>
            </a:r>
            <a:r>
              <a:rPr sz="3375" b="1" spc="-20" baseline="1706" dirty="0">
                <a:latin typeface="+mj-lt"/>
                <a:cs typeface="Calibri"/>
              </a:rPr>
              <a:t>B</a:t>
            </a:r>
            <a:r>
              <a:rPr sz="3375" b="1" spc="10" baseline="1706" dirty="0">
                <a:latin typeface="+mj-lt"/>
                <a:cs typeface="Calibri"/>
              </a:rPr>
              <a:t>y</a:t>
            </a:r>
            <a:r>
              <a:rPr sz="3375" b="1" spc="-24" baseline="1706" dirty="0">
                <a:latin typeface="+mj-lt"/>
                <a:cs typeface="Calibri"/>
              </a:rPr>
              <a:t>t</a:t>
            </a:r>
            <a:r>
              <a:rPr sz="3375" b="1" baseline="1706" dirty="0">
                <a:latin typeface="+mj-lt"/>
                <a:cs typeface="Calibri"/>
              </a:rPr>
              <a:t>es)</a:t>
            </a:r>
            <a:endParaRPr sz="2250" b="1" dirty="0">
              <a:latin typeface="+mj-lt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EEAFB35-4002-1454-CC67-6FE7771A13E0}"/>
                  </a:ext>
                </a:extLst>
              </p14:cNvPr>
              <p14:cNvContentPartPr/>
              <p14:nvPr/>
            </p14:nvContentPartPr>
            <p14:xfrm>
              <a:off x="396360" y="2564280"/>
              <a:ext cx="11507400" cy="3997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EEAFB35-4002-1454-CC67-6FE7771A13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000" y="2554920"/>
                <a:ext cx="11526120" cy="40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EF1A01A-EB06-BFF3-9302-8BDF517B0684}"/>
                  </a:ext>
                </a:extLst>
              </p14:cNvPr>
              <p14:cNvContentPartPr/>
              <p14:nvPr/>
            </p14:nvContentPartPr>
            <p14:xfrm>
              <a:off x="919080" y="668880"/>
              <a:ext cx="7657920" cy="5182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EF1A01A-EB06-BFF3-9302-8BDF517B06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9720" y="659520"/>
                <a:ext cx="7676640" cy="520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0825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6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47107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1" y="1129506"/>
            <a:ext cx="2051557" cy="242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Roadmap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54251" y="1406525"/>
            <a:ext cx="8207375" cy="4648200"/>
          </a:xfrm>
        </p:spPr>
        <p:txBody>
          <a:bodyPr/>
          <a:lstStyle/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anose="020B0604020202020204" pitchFamily="34" charset="0"/>
              </a:rPr>
              <a:t>1.1 what </a:t>
            </a:r>
            <a:r>
              <a:rPr lang="en-US" altLang="en-US" sz="2800" i="1" dirty="0">
                <a:solidFill>
                  <a:srgbClr val="000099"/>
                </a:solidFill>
                <a:ea typeface="Arial" panose="020B0604020202020204" pitchFamily="34" charset="0"/>
              </a:rPr>
              <a:t>is</a:t>
            </a:r>
            <a:r>
              <a:rPr lang="en-US" altLang="en-US" sz="2800" dirty="0">
                <a:solidFill>
                  <a:srgbClr val="000099"/>
                </a:solidFill>
                <a:ea typeface="Arial" panose="020B0604020202020204" pitchFamily="34" charset="0"/>
              </a:rPr>
              <a:t> the Internet?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anose="020B0604020202020204" pitchFamily="34" charset="0"/>
              </a:rPr>
              <a:t>1.2</a:t>
            </a:r>
            <a:r>
              <a:rPr lang="en-US" altLang="en-US" sz="2800" dirty="0">
                <a:ea typeface="Arial" panose="020B0604020202020204" pitchFamily="34" charset="0"/>
              </a:rPr>
              <a:t> network edge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Gill Sans MT" panose="020B0502020104020203" pitchFamily="34" charset="0"/>
                <a:ea typeface="Arial" panose="020B0604020202020204" pitchFamily="34" charset="0"/>
              </a:rPr>
              <a:t> </a:t>
            </a:r>
            <a:r>
              <a:rPr lang="en-US" altLang="en-US" sz="2400" dirty="0">
                <a:ea typeface="Arial" panose="020B0604020202020204" pitchFamily="34" charset="0"/>
              </a:rPr>
              <a:t>end systems, access networks, links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 dirty="0">
                <a:solidFill>
                  <a:srgbClr val="CC0000"/>
                </a:solidFill>
                <a:ea typeface="Arial" panose="020B0604020202020204" pitchFamily="34" charset="0"/>
              </a:rPr>
              <a:t>1.3 network core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CC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packet switching,  circuit switching, network structure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anose="020B0604020202020204" pitchFamily="34" charset="0"/>
              </a:rPr>
              <a:t>1.4 </a:t>
            </a:r>
            <a:r>
              <a:rPr lang="en-US" altLang="en-US" sz="2800" dirty="0">
                <a:ea typeface="Arial" panose="020B0604020202020204" pitchFamily="34" charset="0"/>
              </a:rPr>
              <a:t>delay, loss, throughput in networks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anose="020B0604020202020204" pitchFamily="34" charset="0"/>
              </a:rPr>
              <a:t>1.5</a:t>
            </a:r>
            <a:r>
              <a:rPr lang="en-US" altLang="en-US" sz="2800" dirty="0">
                <a:ea typeface="Arial" panose="020B0604020202020204" pitchFamily="34" charset="0"/>
              </a:rPr>
              <a:t> protocol layers, service models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anose="020B0604020202020204" pitchFamily="34" charset="0"/>
              </a:rPr>
              <a:t>1.6</a:t>
            </a:r>
            <a:r>
              <a:rPr lang="en-US" altLang="en-US" sz="2800" dirty="0">
                <a:ea typeface="Arial" panose="020B0604020202020204" pitchFamily="34" charset="0"/>
              </a:rPr>
              <a:t> networks under attack: security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anose="020B0604020202020204" pitchFamily="34" charset="0"/>
              </a:rPr>
              <a:t>1.7</a:t>
            </a:r>
            <a:r>
              <a:rPr lang="en-US" altLang="en-US" sz="2800" dirty="0">
                <a:ea typeface="Arial" panose="020B0604020202020204" pitchFamily="34" charset="0"/>
              </a:rPr>
              <a:t> history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4711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720C8161-B3BD-446A-A82F-5582646C1456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487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93672" y="2678546"/>
            <a:ext cx="6520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 facts</a:t>
            </a:r>
            <a:endParaRPr lang="en-IN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40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0248" y="299734"/>
            <a:ext cx="115641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Google celebrates its birthday on September 27, although no one really knows the exact date when it was founded. Started by two Stanford college friends, Larry Page and Sergey </a:t>
            </a:r>
            <a:r>
              <a:rPr lang="en-US" b="0" i="0" dirty="0" err="1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Brin</a:t>
            </a:r>
            <a:r>
              <a:rPr lang="en-US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in 1998, it is a multi-billion dollar enterprise now. The name comes from a simple misunderstanding when they were searching for another, actual, word that existed in academia and meant a particular number. What word is that and what number does it denote?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0248" y="2230458"/>
            <a:ext cx="115641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Gmail was launched by Google on April 1, 2004, which led many to believe it was an April Fool’s joke. Before this service the term ‘G-mail’ already existed from as early as 1998. This was used online by fans of a certain fictional obese cat, and the original G-mail was known as “e-mail with </a:t>
            </a:r>
            <a:r>
              <a:rPr lang="en-US" b="0" i="0" dirty="0" err="1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cattitude</a:t>
            </a:r>
            <a:r>
              <a:rPr lang="en-US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”. What does the G stand for in the original G-mail?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2544" y="4289197"/>
            <a:ext cx="111617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Page and </a:t>
            </a:r>
            <a:r>
              <a:rPr lang="en-US" b="0" i="0" dirty="0" err="1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Brin</a:t>
            </a:r>
            <a:r>
              <a:rPr lang="en-US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built the first server rack for Google at Stanford, they were looking for a cabinet to house it that was easy to assemble and disassemble. The server contained ten 4GB hard disks and two cooling fans. What </a:t>
            </a:r>
            <a:r>
              <a:rPr lang="en-US" b="0" i="0" dirty="0" err="1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colourful</a:t>
            </a:r>
            <a:r>
              <a:rPr lang="en-US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bountifully found system did they use to build the server stack?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2544" y="570160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is the father of the Internet?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4944" y="1581912"/>
            <a:ext cx="376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Googol, 1 followed by 100 zeros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0248" y="3352160"/>
            <a:ext cx="376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Garfield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542544" y="5218819"/>
            <a:ext cx="376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Lego bricks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542544" y="6163270"/>
            <a:ext cx="376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Vincent Cerf</a:t>
            </a:r>
            <a:endParaRPr lang="en-IN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574" y="5446603"/>
            <a:ext cx="1860323" cy="12402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C6CE2D-59FF-4942-811F-09DBB3490DD9}"/>
              </a:ext>
            </a:extLst>
          </p:cNvPr>
          <p:cNvSpPr/>
          <p:nvPr/>
        </p:nvSpPr>
        <p:spPr>
          <a:xfrm>
            <a:off x="6096000" y="533580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is the father of the World Wide Web?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AFB45D-31BD-194C-8940-7B1089F0B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6814" y="5268454"/>
            <a:ext cx="2045186" cy="12356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B76582-93DF-C948-9679-481E5398EF67}"/>
              </a:ext>
            </a:extLst>
          </p:cNvPr>
          <p:cNvSpPr txBox="1"/>
          <p:nvPr/>
        </p:nvSpPr>
        <p:spPr>
          <a:xfrm>
            <a:off x="6716366" y="5701605"/>
            <a:ext cx="376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 Berners Lee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768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/>
      <p:bldP spid="11" grpId="0"/>
      <p:bldP spid="12" grpId="0"/>
      <p:bldP spid="1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711524" y="87510"/>
            <a:ext cx="8548177" cy="13594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4647" marR="52320">
              <a:lnSpc>
                <a:spcPts val="3020"/>
              </a:lnSpc>
              <a:spcBef>
                <a:spcPts val="150"/>
              </a:spcBef>
            </a:pP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Wh</a:t>
            </a:r>
            <a:r>
              <a:rPr sz="4219" b="1" spc="-24" baseline="2730" dirty="0">
                <a:solidFill>
                  <a:srgbClr val="011892"/>
                </a:solidFill>
                <a:latin typeface="+mj-lt"/>
                <a:cs typeface="Calibri"/>
              </a:rPr>
              <a:t>a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t is a </a:t>
            </a:r>
            <a:r>
              <a:rPr sz="4219" b="1" spc="-13" baseline="2730" dirty="0">
                <a:solidFill>
                  <a:srgbClr val="011892"/>
                </a:solidFill>
                <a:latin typeface="+mj-lt"/>
                <a:cs typeface="Calibri"/>
              </a:rPr>
              <a:t>c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ompu</a:t>
            </a:r>
            <a:r>
              <a:rPr sz="4219" b="1" spc="-35" baseline="2730" dirty="0">
                <a:solidFill>
                  <a:srgbClr val="011892"/>
                </a:solidFill>
                <a:latin typeface="+mj-lt"/>
                <a:cs typeface="Calibri"/>
              </a:rPr>
              <a:t>t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er n</a:t>
            </a:r>
            <a:r>
              <a:rPr sz="4219" b="1" spc="-18" baseline="2730" dirty="0">
                <a:solidFill>
                  <a:srgbClr val="011892"/>
                </a:solidFill>
                <a:latin typeface="+mj-lt"/>
                <a:cs typeface="Calibri"/>
              </a:rPr>
              <a:t>e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t</a:t>
            </a:r>
            <a:r>
              <a:rPr sz="4219" b="1" spc="-24" baseline="2730" dirty="0">
                <a:solidFill>
                  <a:srgbClr val="011892"/>
                </a:solidFill>
                <a:latin typeface="+mj-lt"/>
                <a:cs typeface="Calibri"/>
              </a:rPr>
              <a:t>w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ork?</a:t>
            </a:r>
            <a:endParaRPr sz="2812" dirty="0">
              <a:latin typeface="+mj-lt"/>
              <a:cs typeface="Calibri"/>
            </a:endParaRPr>
          </a:p>
          <a:p>
            <a:pPr marL="8929">
              <a:spcBef>
                <a:spcPts val="2084"/>
              </a:spcBef>
            </a:pPr>
            <a:r>
              <a:rPr sz="2250" b="1" dirty="0">
                <a:latin typeface="+mj-lt"/>
                <a:cs typeface="Calibri"/>
              </a:rPr>
              <a:t>A s</a:t>
            </a:r>
            <a:r>
              <a:rPr sz="2250" b="1" spc="-1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t of 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n</a:t>
            </a:r>
            <a:r>
              <a:rPr sz="2250" b="1" spc="-13" dirty="0">
                <a:solidFill>
                  <a:srgbClr val="FF0000"/>
                </a:solidFill>
                <a:latin typeface="+mj-lt"/>
                <a:cs typeface="Calibri"/>
              </a:rPr>
              <a:t>e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t</a:t>
            </a:r>
            <a:r>
              <a:rPr sz="2250" b="1" spc="-18" dirty="0">
                <a:solidFill>
                  <a:srgbClr val="FF0000"/>
                </a:solidFill>
                <a:latin typeface="+mj-lt"/>
                <a:cs typeface="Calibri"/>
              </a:rPr>
              <a:t>w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ork eleme</a:t>
            </a:r>
            <a:r>
              <a:rPr sz="2250" b="1" spc="-20" dirty="0">
                <a:solidFill>
                  <a:srgbClr val="FF0000"/>
                </a:solidFill>
                <a:latin typeface="+mj-lt"/>
                <a:cs typeface="Calibri"/>
              </a:rPr>
              <a:t>n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ts </a:t>
            </a:r>
            <a:r>
              <a:rPr sz="2250" b="1" spc="-10" dirty="0">
                <a:latin typeface="+mj-lt"/>
                <a:cs typeface="Calibri"/>
              </a:rPr>
              <a:t>c</a:t>
            </a:r>
            <a:r>
              <a:rPr sz="2250" b="1" dirty="0">
                <a:latin typeface="+mj-lt"/>
                <a:cs typeface="Calibri"/>
              </a:rPr>
              <a:t>onnec</a:t>
            </a:r>
            <a:r>
              <a:rPr sz="2250" b="1" spc="-27" dirty="0">
                <a:latin typeface="+mj-lt"/>
                <a:cs typeface="Calibri"/>
              </a:rPr>
              <a:t>t</a:t>
            </a:r>
            <a:r>
              <a:rPr sz="2250" b="1" dirty="0">
                <a:latin typeface="+mj-lt"/>
                <a:cs typeface="Calibri"/>
              </a:rPr>
              <a:t>ed </a:t>
            </a:r>
            <a:r>
              <a:rPr sz="2250" b="1" spc="-20" dirty="0">
                <a:latin typeface="+mj-lt"/>
                <a:cs typeface="Calibri"/>
              </a:rPr>
              <a:t>t</a:t>
            </a:r>
            <a:r>
              <a:rPr sz="2250" b="1" dirty="0">
                <a:latin typeface="+mj-lt"/>
                <a:cs typeface="Calibri"/>
              </a:rPr>
              <a:t>o</a:t>
            </a:r>
            <a:r>
              <a:rPr sz="2250" b="1" spc="-24" dirty="0">
                <a:latin typeface="+mj-lt"/>
                <a:cs typeface="Calibri"/>
              </a:rPr>
              <a:t>g</a:t>
            </a:r>
            <a:r>
              <a:rPr sz="2250" b="1" spc="-1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the</a:t>
            </a:r>
            <a:r>
              <a:rPr sz="2250" b="1" spc="-165" dirty="0">
                <a:latin typeface="+mj-lt"/>
                <a:cs typeface="Calibri"/>
              </a:rPr>
              <a:t>r</a:t>
            </a:r>
            <a:r>
              <a:rPr sz="2250" b="1" dirty="0">
                <a:latin typeface="+mj-lt"/>
                <a:cs typeface="Calibri"/>
              </a:rPr>
              <a:t>, th</a:t>
            </a:r>
            <a:r>
              <a:rPr sz="2250" b="1" spc="-20" dirty="0">
                <a:latin typeface="+mj-lt"/>
                <a:cs typeface="Calibri"/>
              </a:rPr>
              <a:t>a</a:t>
            </a:r>
            <a:r>
              <a:rPr sz="2250" b="1" dirty="0">
                <a:latin typeface="+mj-lt"/>
                <a:cs typeface="Calibri"/>
              </a:rPr>
              <a:t>t impleme</a:t>
            </a:r>
            <a:r>
              <a:rPr sz="2250" b="1" spc="-20" dirty="0">
                <a:latin typeface="+mj-lt"/>
                <a:cs typeface="Calibri"/>
              </a:rPr>
              <a:t>n</a:t>
            </a:r>
            <a:r>
              <a:rPr sz="2250" b="1" dirty="0">
                <a:latin typeface="+mj-lt"/>
                <a:cs typeface="Calibri"/>
              </a:rPr>
              <a:t>t a s</a:t>
            </a:r>
            <a:r>
              <a:rPr sz="2250" b="1" spc="-1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t of </a:t>
            </a:r>
            <a:endParaRPr sz="2250" dirty="0">
              <a:latin typeface="+mj-lt"/>
              <a:cs typeface="Calibri"/>
            </a:endParaRPr>
          </a:p>
          <a:p>
            <a:pPr marL="8929" marR="52320">
              <a:lnSpc>
                <a:spcPts val="2703"/>
              </a:lnSpc>
            </a:pP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p</a:t>
            </a:r>
            <a:r>
              <a:rPr sz="2250" b="1" spc="-24" dirty="0">
                <a:solidFill>
                  <a:srgbClr val="FF0000"/>
                </a:solidFill>
                <a:latin typeface="+mj-lt"/>
                <a:cs typeface="Calibri"/>
              </a:rPr>
              <a:t>r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o</a:t>
            </a:r>
            <a:r>
              <a:rPr sz="2250" b="1" spc="-20" dirty="0">
                <a:solidFill>
                  <a:srgbClr val="FF0000"/>
                </a:solidFill>
                <a:latin typeface="+mj-lt"/>
                <a:cs typeface="Calibri"/>
              </a:rPr>
              <a:t>t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o</a:t>
            </a:r>
            <a:r>
              <a:rPr sz="2250" b="1" spc="-10" dirty="0">
                <a:solidFill>
                  <a:srgbClr val="FF0000"/>
                </a:solidFill>
                <a:latin typeface="+mj-lt"/>
                <a:cs typeface="Calibri"/>
              </a:rPr>
              <a:t>c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ols</a:t>
            </a:r>
            <a:r>
              <a:rPr sz="2250" b="1" spc="3" dirty="0">
                <a:latin typeface="+mj-lt"/>
                <a:cs typeface="Calibri"/>
              </a:rPr>
              <a:t> </a:t>
            </a:r>
            <a:r>
              <a:rPr sz="2250" b="1" spc="-31" dirty="0">
                <a:latin typeface="+mj-lt"/>
                <a:cs typeface="Calibri"/>
              </a:rPr>
              <a:t>f</a:t>
            </a:r>
            <a:r>
              <a:rPr sz="2250" b="1" dirty="0">
                <a:latin typeface="+mj-lt"/>
                <a:cs typeface="Calibri"/>
              </a:rPr>
              <a:t>or th</a:t>
            </a:r>
            <a:r>
              <a:rPr sz="2250" b="1" spc="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 pu</a:t>
            </a:r>
            <a:r>
              <a:rPr sz="2250" b="1" spc="3" dirty="0">
                <a:latin typeface="+mj-lt"/>
                <a:cs typeface="Calibri"/>
              </a:rPr>
              <a:t>r</a:t>
            </a:r>
            <a:r>
              <a:rPr sz="2250" b="1" dirty="0">
                <a:latin typeface="+mj-lt"/>
                <a:cs typeface="Calibri"/>
              </a:rPr>
              <a:t>pos</a:t>
            </a:r>
            <a:r>
              <a:rPr sz="2250" b="1" spc="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 of 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sha</a:t>
            </a:r>
            <a:r>
              <a:rPr sz="2250" b="1" spc="3" dirty="0">
                <a:solidFill>
                  <a:srgbClr val="FF0000"/>
                </a:solidFill>
                <a:latin typeface="+mj-lt"/>
                <a:cs typeface="Calibri"/>
              </a:rPr>
              <a:t>r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in</a:t>
            </a:r>
            <a:r>
              <a:rPr sz="2250" b="1" spc="3" dirty="0">
                <a:solidFill>
                  <a:srgbClr val="FF0000"/>
                </a:solidFill>
                <a:latin typeface="+mj-lt"/>
                <a:cs typeface="Calibri"/>
              </a:rPr>
              <a:t>g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 </a:t>
            </a:r>
            <a:r>
              <a:rPr sz="2250" b="1" spc="-24" dirty="0">
                <a:solidFill>
                  <a:srgbClr val="FF0000"/>
                </a:solidFill>
                <a:latin typeface="+mj-lt"/>
                <a:cs typeface="Calibri"/>
              </a:rPr>
              <a:t>r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esou</a:t>
            </a:r>
            <a:r>
              <a:rPr sz="2250" b="1" spc="-27" dirty="0">
                <a:solidFill>
                  <a:srgbClr val="FF0000"/>
                </a:solidFill>
                <a:latin typeface="+mj-lt"/>
                <a:cs typeface="Calibri"/>
              </a:rPr>
              <a:t>r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ces </a:t>
            </a:r>
            <a:r>
              <a:rPr sz="2250" b="1" spc="-20" dirty="0">
                <a:latin typeface="+mj-lt"/>
                <a:cs typeface="Calibri"/>
              </a:rPr>
              <a:t>a</a:t>
            </a:r>
            <a:r>
              <a:rPr sz="2250" b="1" dirty="0">
                <a:latin typeface="+mj-lt"/>
                <a:cs typeface="Calibri"/>
              </a:rPr>
              <a:t>t</a:t>
            </a:r>
            <a:r>
              <a:rPr sz="2250" b="1" spc="3" dirty="0">
                <a:latin typeface="+mj-lt"/>
                <a:cs typeface="Calibri"/>
              </a:rPr>
              <a:t> </a:t>
            </a:r>
            <a:r>
              <a:rPr sz="2250" b="1" dirty="0">
                <a:latin typeface="+mj-lt"/>
                <a:cs typeface="Calibri"/>
              </a:rPr>
              <a:t>th</a:t>
            </a:r>
            <a:r>
              <a:rPr sz="2250" b="1" spc="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 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end</a:t>
            </a:r>
            <a:r>
              <a:rPr sz="2250" b="1" spc="3" dirty="0">
                <a:solidFill>
                  <a:srgbClr val="FF0000"/>
                </a:solidFill>
                <a:latin typeface="+mj-lt"/>
                <a:cs typeface="Calibri"/>
              </a:rPr>
              <a:t> 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ho</a:t>
            </a:r>
            <a:r>
              <a:rPr sz="2250" b="1" spc="-24" dirty="0">
                <a:solidFill>
                  <a:srgbClr val="FF0000"/>
                </a:solidFill>
                <a:latin typeface="+mj-lt"/>
                <a:cs typeface="Calibri"/>
              </a:rPr>
              <a:t>s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ts </a:t>
            </a:r>
            <a:endParaRPr sz="2250" dirty="0">
              <a:solidFill>
                <a:srgbClr val="FF0000"/>
              </a:solidFill>
              <a:latin typeface="+mj-lt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11524" y="1831211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endParaRPr sz="2250">
              <a:latin typeface="+mj-lt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16906" y="1839872"/>
            <a:ext cx="3746926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</a:pPr>
            <a:r>
              <a:rPr sz="3375" b="1" baseline="1706" dirty="0">
                <a:solidFill>
                  <a:srgbClr val="011892"/>
                </a:solidFill>
                <a:latin typeface="+mj-lt"/>
                <a:cs typeface="Calibri"/>
              </a:rPr>
              <a:t>Th</a:t>
            </a:r>
            <a:r>
              <a:rPr sz="3375" b="1" spc="-24" baseline="1706" dirty="0">
                <a:solidFill>
                  <a:srgbClr val="011892"/>
                </a:solidFill>
                <a:latin typeface="+mj-lt"/>
                <a:cs typeface="Calibri"/>
              </a:rPr>
              <a:t>r</a:t>
            </a:r>
            <a:r>
              <a:rPr sz="3375" b="1" baseline="1706" dirty="0">
                <a:solidFill>
                  <a:srgbClr val="011892"/>
                </a:solidFill>
                <a:latin typeface="+mj-lt"/>
                <a:cs typeface="Calibri"/>
              </a:rPr>
              <a:t>ee </a:t>
            </a:r>
            <a:r>
              <a:rPr sz="3375" b="1" spc="-3" baseline="1706" dirty="0">
                <a:solidFill>
                  <a:srgbClr val="011892"/>
                </a:solidFill>
                <a:latin typeface="+mj-lt"/>
                <a:cs typeface="Calibri"/>
              </a:rPr>
              <a:t>i</a:t>
            </a:r>
            <a:r>
              <a:rPr sz="3375" b="1" baseline="1706" dirty="0">
                <a:solidFill>
                  <a:srgbClr val="011892"/>
                </a:solidFill>
                <a:latin typeface="+mj-lt"/>
                <a:cs typeface="Calibri"/>
              </a:rPr>
              <a:t>m</a:t>
            </a:r>
            <a:r>
              <a:rPr sz="3375" b="1" spc="-3" baseline="1706" dirty="0">
                <a:solidFill>
                  <a:srgbClr val="011892"/>
                </a:solidFill>
                <a:latin typeface="+mj-lt"/>
                <a:cs typeface="Calibri"/>
              </a:rPr>
              <a:t>p</a:t>
            </a:r>
            <a:r>
              <a:rPr sz="3375" b="1" baseline="1706" dirty="0">
                <a:solidFill>
                  <a:srgbClr val="011892"/>
                </a:solidFill>
                <a:latin typeface="+mj-lt"/>
                <a:cs typeface="Calibri"/>
              </a:rPr>
              <a:t>or</a:t>
            </a:r>
            <a:r>
              <a:rPr sz="3375" b="1" spc="-20" baseline="1706" dirty="0">
                <a:solidFill>
                  <a:srgbClr val="011892"/>
                </a:solidFill>
                <a:latin typeface="+mj-lt"/>
                <a:cs typeface="Calibri"/>
              </a:rPr>
              <a:t>t</a:t>
            </a:r>
            <a:r>
              <a:rPr sz="3375" b="1" baseline="1706" dirty="0">
                <a:solidFill>
                  <a:srgbClr val="011892"/>
                </a:solidFill>
                <a:latin typeface="+mj-lt"/>
                <a:cs typeface="Calibri"/>
              </a:rPr>
              <a:t>a</a:t>
            </a:r>
            <a:r>
              <a:rPr sz="3375" b="1" spc="-20" baseline="1706" dirty="0">
                <a:solidFill>
                  <a:srgbClr val="011892"/>
                </a:solidFill>
                <a:latin typeface="+mj-lt"/>
                <a:cs typeface="Calibri"/>
              </a:rPr>
              <a:t>n</a:t>
            </a:r>
            <a:r>
              <a:rPr sz="3375" b="1" baseline="1706" dirty="0">
                <a:solidFill>
                  <a:srgbClr val="011892"/>
                </a:solidFill>
                <a:latin typeface="+mj-lt"/>
                <a:cs typeface="Calibri"/>
              </a:rPr>
              <a:t>t </a:t>
            </a:r>
            <a:r>
              <a:rPr sz="3375" b="1" spc="-10" baseline="1706" dirty="0">
                <a:solidFill>
                  <a:srgbClr val="011892"/>
                </a:solidFill>
                <a:latin typeface="+mj-lt"/>
                <a:cs typeface="Calibri"/>
              </a:rPr>
              <a:t>c</a:t>
            </a:r>
            <a:r>
              <a:rPr sz="3375" b="1" baseline="1706" dirty="0">
                <a:solidFill>
                  <a:srgbClr val="011892"/>
                </a:solidFill>
                <a:latin typeface="+mj-lt"/>
                <a:cs typeface="Calibri"/>
              </a:rPr>
              <a:t>om</a:t>
            </a:r>
            <a:r>
              <a:rPr sz="3375" b="1" spc="-3" baseline="1706" dirty="0">
                <a:solidFill>
                  <a:srgbClr val="011892"/>
                </a:solidFill>
                <a:latin typeface="+mj-lt"/>
                <a:cs typeface="Calibri"/>
              </a:rPr>
              <a:t>p</a:t>
            </a:r>
            <a:r>
              <a:rPr sz="3375" b="1" baseline="1706" dirty="0">
                <a:solidFill>
                  <a:srgbClr val="011892"/>
                </a:solidFill>
                <a:latin typeface="+mj-lt"/>
                <a:cs typeface="Calibri"/>
              </a:rPr>
              <a:t>one</a:t>
            </a:r>
            <a:r>
              <a:rPr sz="3375" b="1" spc="-20" baseline="1706" dirty="0">
                <a:solidFill>
                  <a:srgbClr val="011892"/>
                </a:solidFill>
                <a:latin typeface="+mj-lt"/>
                <a:cs typeface="Calibri"/>
              </a:rPr>
              <a:t>n</a:t>
            </a:r>
            <a:r>
              <a:rPr sz="3375" b="1" baseline="1706" dirty="0">
                <a:solidFill>
                  <a:srgbClr val="011892"/>
                </a:solidFill>
                <a:latin typeface="+mj-lt"/>
                <a:cs typeface="Calibri"/>
              </a:rPr>
              <a:t>t</a:t>
            </a:r>
            <a:r>
              <a:rPr sz="3375" b="1" spc="13" baseline="1706" dirty="0">
                <a:solidFill>
                  <a:srgbClr val="011892"/>
                </a:solidFill>
                <a:latin typeface="+mj-lt"/>
                <a:cs typeface="Calibri"/>
              </a:rPr>
              <a:t>s</a:t>
            </a:r>
            <a:r>
              <a:rPr sz="3375" baseline="1706" dirty="0">
                <a:solidFill>
                  <a:srgbClr val="011892"/>
                </a:solidFill>
                <a:latin typeface="+mj-lt"/>
                <a:cs typeface="Calibri"/>
              </a:rPr>
              <a:t>:</a:t>
            </a:r>
            <a:r>
              <a:rPr sz="3375" baseline="1706" dirty="0">
                <a:latin typeface="+mj-lt"/>
                <a:cs typeface="Calibri"/>
              </a:rPr>
              <a:t>  </a:t>
            </a:r>
            <a:endParaRPr sz="2250">
              <a:latin typeface="+mj-lt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4461" y="2250906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endParaRPr sz="2250">
              <a:latin typeface="+mj-lt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9844" y="2259568"/>
            <a:ext cx="7864316" cy="21877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52320">
              <a:lnSpc>
                <a:spcPts val="2429"/>
              </a:lnSpc>
            </a:pPr>
            <a:r>
              <a:rPr sz="3375" b="1" baseline="2560" dirty="0">
                <a:latin typeface="+mj-lt"/>
                <a:cs typeface="Calibri"/>
              </a:rPr>
              <a:t>Co</a:t>
            </a:r>
            <a:r>
              <a:rPr sz="3375" b="1" spc="-24" baseline="2560" dirty="0">
                <a:latin typeface="+mj-lt"/>
                <a:cs typeface="Calibri"/>
              </a:rPr>
              <a:t>r</a:t>
            </a:r>
            <a:r>
              <a:rPr sz="3375" b="1" baseline="2560" dirty="0">
                <a:latin typeface="+mj-lt"/>
                <a:cs typeface="Calibri"/>
              </a:rPr>
              <a:t>e </a:t>
            </a:r>
            <a:r>
              <a:rPr sz="3375" b="1" spc="-3" baseline="2560" dirty="0">
                <a:latin typeface="+mj-lt"/>
                <a:cs typeface="Calibri"/>
              </a:rPr>
              <a:t>i</a:t>
            </a:r>
            <a:r>
              <a:rPr sz="3375" b="1" spc="-10" baseline="2560" dirty="0">
                <a:latin typeface="+mj-lt"/>
                <a:cs typeface="Calibri"/>
              </a:rPr>
              <a:t>n</a:t>
            </a:r>
            <a:r>
              <a:rPr sz="3375" b="1" baseline="2560" dirty="0">
                <a:latin typeface="+mj-lt"/>
                <a:cs typeface="Calibri"/>
              </a:rPr>
              <a:t>f</a:t>
            </a:r>
            <a:r>
              <a:rPr sz="3375" b="1" spc="-49" baseline="2560" dirty="0">
                <a:latin typeface="+mj-lt"/>
                <a:cs typeface="Calibri"/>
              </a:rPr>
              <a:t>r</a:t>
            </a:r>
            <a:r>
              <a:rPr sz="3375" b="1" baseline="2560" dirty="0">
                <a:latin typeface="+mj-lt"/>
                <a:cs typeface="Calibri"/>
              </a:rPr>
              <a:t>a</a:t>
            </a:r>
            <a:r>
              <a:rPr sz="3375" b="1" spc="-24" baseline="2560" dirty="0">
                <a:latin typeface="+mj-lt"/>
                <a:cs typeface="Calibri"/>
              </a:rPr>
              <a:t>s</a:t>
            </a:r>
            <a:r>
              <a:rPr sz="3375" b="1" baseline="2560" dirty="0">
                <a:latin typeface="+mj-lt"/>
                <a:cs typeface="Calibri"/>
              </a:rPr>
              <a:t>tr</a:t>
            </a:r>
            <a:r>
              <a:rPr sz="3375" b="1" spc="-3" baseline="2560" dirty="0">
                <a:latin typeface="+mj-lt"/>
                <a:cs typeface="Calibri"/>
              </a:rPr>
              <a:t>u</a:t>
            </a:r>
            <a:r>
              <a:rPr sz="3375" b="1" baseline="2560" dirty="0">
                <a:latin typeface="+mj-lt"/>
                <a:cs typeface="Calibri"/>
              </a:rPr>
              <a:t>c</a:t>
            </a:r>
            <a:r>
              <a:rPr sz="3375" b="1" spc="-3" baseline="2560" dirty="0">
                <a:latin typeface="+mj-lt"/>
                <a:cs typeface="Calibri"/>
              </a:rPr>
              <a:t>t</a:t>
            </a:r>
            <a:r>
              <a:rPr sz="3375" b="1" baseline="2560" dirty="0">
                <a:latin typeface="+mj-lt"/>
                <a:cs typeface="Calibri"/>
              </a:rPr>
              <a:t>u</a:t>
            </a:r>
            <a:r>
              <a:rPr sz="3375" b="1" spc="-24" baseline="2560" dirty="0">
                <a:latin typeface="+mj-lt"/>
                <a:cs typeface="Calibri"/>
              </a:rPr>
              <a:t>r</a:t>
            </a:r>
            <a:r>
              <a:rPr sz="3375" b="1" baseline="2560" dirty="0">
                <a:latin typeface="+mj-lt"/>
                <a:cs typeface="Calibri"/>
              </a:rPr>
              <a:t>e: </a:t>
            </a:r>
            <a:endParaRPr sz="2250" dirty="0">
              <a:latin typeface="+mj-lt"/>
              <a:cs typeface="Calibri"/>
            </a:endParaRPr>
          </a:p>
          <a:p>
            <a:pPr marL="446469">
              <a:spcBef>
                <a:spcPts val="55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r>
              <a:rPr sz="2250" spc="207" dirty="0">
                <a:latin typeface="+mj-lt"/>
                <a:cs typeface="Arial"/>
              </a:rPr>
              <a:t> </a:t>
            </a:r>
            <a:r>
              <a:rPr sz="2250" dirty="0">
                <a:latin typeface="+mj-lt"/>
                <a:cs typeface="Calibri"/>
              </a:rPr>
              <a:t>A s</a:t>
            </a:r>
            <a:r>
              <a:rPr sz="2250" spc="-10" dirty="0">
                <a:latin typeface="+mj-lt"/>
                <a:cs typeface="Calibri"/>
              </a:rPr>
              <a:t>e</a:t>
            </a:r>
            <a:r>
              <a:rPr sz="2250" dirty="0">
                <a:latin typeface="+mj-lt"/>
                <a:cs typeface="Calibri"/>
              </a:rPr>
              <a:t>t of n</a:t>
            </a:r>
            <a:r>
              <a:rPr sz="2250" spc="-10" dirty="0">
                <a:latin typeface="+mj-lt"/>
                <a:cs typeface="Calibri"/>
              </a:rPr>
              <a:t>e</a:t>
            </a:r>
            <a:r>
              <a:rPr sz="2250" dirty="0">
                <a:latin typeface="+mj-lt"/>
                <a:cs typeface="Calibri"/>
              </a:rPr>
              <a:t>t</a:t>
            </a:r>
            <a:r>
              <a:rPr sz="2250" spc="-20" dirty="0">
                <a:latin typeface="+mj-lt"/>
                <a:cs typeface="Calibri"/>
              </a:rPr>
              <a:t>w</a:t>
            </a:r>
            <a:r>
              <a:rPr sz="2250" dirty="0">
                <a:latin typeface="+mj-lt"/>
                <a:cs typeface="Calibri"/>
              </a:rPr>
              <a:t>ork eleme</a:t>
            </a:r>
            <a:r>
              <a:rPr sz="2250" spc="-20" dirty="0">
                <a:latin typeface="+mj-lt"/>
                <a:cs typeface="Calibri"/>
              </a:rPr>
              <a:t>n</a:t>
            </a:r>
            <a:r>
              <a:rPr sz="2250" dirty="0">
                <a:latin typeface="+mj-lt"/>
                <a:cs typeface="Calibri"/>
              </a:rPr>
              <a:t>ts </a:t>
            </a:r>
            <a:r>
              <a:rPr sz="2250" spc="-18" dirty="0">
                <a:latin typeface="+mj-lt"/>
                <a:cs typeface="Calibri"/>
              </a:rPr>
              <a:t>c</a:t>
            </a:r>
            <a:r>
              <a:rPr sz="2250" dirty="0">
                <a:latin typeface="+mj-lt"/>
                <a:cs typeface="Calibri"/>
              </a:rPr>
              <a:t>onnec</a:t>
            </a:r>
            <a:r>
              <a:rPr sz="2250" spc="-24" dirty="0">
                <a:latin typeface="+mj-lt"/>
                <a:cs typeface="Calibri"/>
              </a:rPr>
              <a:t>t</a:t>
            </a:r>
            <a:r>
              <a:rPr sz="2250" dirty="0">
                <a:latin typeface="+mj-lt"/>
                <a:cs typeface="Calibri"/>
              </a:rPr>
              <a:t>ed </a:t>
            </a:r>
            <a:r>
              <a:rPr sz="2250" spc="-20" dirty="0">
                <a:latin typeface="+mj-lt"/>
                <a:cs typeface="Calibri"/>
              </a:rPr>
              <a:t>t</a:t>
            </a:r>
            <a:r>
              <a:rPr sz="2250" dirty="0">
                <a:latin typeface="+mj-lt"/>
                <a:cs typeface="Calibri"/>
              </a:rPr>
              <a:t>o</a:t>
            </a:r>
            <a:r>
              <a:rPr sz="2250" spc="-18" dirty="0">
                <a:latin typeface="+mj-lt"/>
                <a:cs typeface="Calibri"/>
              </a:rPr>
              <a:t>g</a:t>
            </a:r>
            <a:r>
              <a:rPr sz="2250" spc="-10" dirty="0">
                <a:latin typeface="+mj-lt"/>
                <a:cs typeface="Calibri"/>
              </a:rPr>
              <a:t>e</a:t>
            </a:r>
            <a:r>
              <a:rPr sz="2250" dirty="0">
                <a:latin typeface="+mj-lt"/>
                <a:cs typeface="Calibri"/>
              </a:rPr>
              <a:t>ther </a:t>
            </a:r>
          </a:p>
          <a:p>
            <a:pPr marL="8929" marR="52320">
              <a:spcBef>
                <a:spcPts val="1331"/>
              </a:spcBef>
            </a:pPr>
            <a:r>
              <a:rPr sz="2250" b="1" dirty="0">
                <a:latin typeface="+mj-lt"/>
                <a:cs typeface="Calibri"/>
              </a:rPr>
              <a:t>P</a:t>
            </a:r>
            <a:r>
              <a:rPr sz="2250" b="1" spc="-27" dirty="0">
                <a:latin typeface="+mj-lt"/>
                <a:cs typeface="Calibri"/>
              </a:rPr>
              <a:t>r</a:t>
            </a:r>
            <a:r>
              <a:rPr sz="2250" b="1" dirty="0">
                <a:latin typeface="+mj-lt"/>
                <a:cs typeface="Calibri"/>
              </a:rPr>
              <a:t>o</a:t>
            </a:r>
            <a:r>
              <a:rPr sz="2250" b="1" spc="-20" dirty="0">
                <a:latin typeface="+mj-lt"/>
                <a:cs typeface="Calibri"/>
              </a:rPr>
              <a:t>t</a:t>
            </a:r>
            <a:r>
              <a:rPr sz="2250" b="1" dirty="0">
                <a:latin typeface="+mj-lt"/>
                <a:cs typeface="Calibri"/>
              </a:rPr>
              <a:t>o</a:t>
            </a:r>
            <a:r>
              <a:rPr sz="2250" b="1" spc="-10" dirty="0">
                <a:latin typeface="+mj-lt"/>
                <a:cs typeface="Calibri"/>
              </a:rPr>
              <a:t>c</a:t>
            </a:r>
            <a:r>
              <a:rPr sz="2250" b="1" dirty="0">
                <a:latin typeface="+mj-lt"/>
                <a:cs typeface="Calibri"/>
              </a:rPr>
              <a:t>ols: </a:t>
            </a:r>
            <a:endParaRPr sz="2250" dirty="0">
              <a:latin typeface="+mj-lt"/>
              <a:cs typeface="Calibri"/>
            </a:endParaRPr>
          </a:p>
          <a:p>
            <a:pPr marL="446469" marR="52320">
              <a:spcBef>
                <a:spcPts val="55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r>
              <a:rPr sz="2250" spc="207" dirty="0">
                <a:latin typeface="+mj-lt"/>
                <a:cs typeface="Arial"/>
              </a:rPr>
              <a:t> </a:t>
            </a:r>
            <a:r>
              <a:rPr sz="2250" dirty="0">
                <a:latin typeface="+mj-lt"/>
                <a:cs typeface="Calibri"/>
              </a:rPr>
              <a:t>Needed </a:t>
            </a:r>
            <a:r>
              <a:rPr sz="2250" spc="-20" dirty="0">
                <a:latin typeface="+mj-lt"/>
                <a:cs typeface="Calibri"/>
              </a:rPr>
              <a:t>t</a:t>
            </a:r>
            <a:r>
              <a:rPr sz="2250" dirty="0">
                <a:latin typeface="+mj-lt"/>
                <a:cs typeface="Calibri"/>
              </a:rPr>
              <a:t>o use the n</a:t>
            </a:r>
            <a:r>
              <a:rPr sz="2250" spc="-10" dirty="0">
                <a:latin typeface="+mj-lt"/>
                <a:cs typeface="Calibri"/>
              </a:rPr>
              <a:t>e</a:t>
            </a:r>
            <a:r>
              <a:rPr sz="2250" dirty="0">
                <a:latin typeface="+mj-lt"/>
                <a:cs typeface="Calibri"/>
              </a:rPr>
              <a:t>t</a:t>
            </a:r>
            <a:r>
              <a:rPr sz="2250" spc="-20" dirty="0">
                <a:latin typeface="+mj-lt"/>
                <a:cs typeface="Calibri"/>
              </a:rPr>
              <a:t>w</a:t>
            </a:r>
            <a:r>
              <a:rPr sz="2250" dirty="0">
                <a:latin typeface="+mj-lt"/>
                <a:cs typeface="Calibri"/>
              </a:rPr>
              <a:t>ork </a:t>
            </a:r>
          </a:p>
          <a:p>
            <a:pPr marL="8929" marR="52320">
              <a:lnSpc>
                <a:spcPts val="2707"/>
              </a:lnSpc>
              <a:spcBef>
                <a:spcPts val="1401"/>
              </a:spcBef>
            </a:pPr>
            <a:endParaRPr sz="2250" dirty="0">
              <a:latin typeface="+mj-lt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54461" y="3197453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endParaRPr sz="2250">
              <a:latin typeface="+mj-lt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54461" y="4135070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endParaRPr sz="2250">
              <a:latin typeface="+mj-lt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97399" y="4554765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endParaRPr sz="2250" dirty="0"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160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bject 69"/>
          <p:cNvSpPr/>
          <p:nvPr/>
        </p:nvSpPr>
        <p:spPr>
          <a:xfrm>
            <a:off x="1684734" y="2518172"/>
            <a:ext cx="776883" cy="7768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845594" y="2080617"/>
            <a:ext cx="357188" cy="43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809875" y="2661047"/>
            <a:ext cx="428625" cy="4196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818805" y="3286125"/>
            <a:ext cx="410766" cy="285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97461" y="2393156"/>
            <a:ext cx="508992" cy="5000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694084" y="2822495"/>
            <a:ext cx="0" cy="277725"/>
          </a:xfrm>
          <a:custGeom>
            <a:avLst/>
            <a:gdLst/>
            <a:ahLst/>
            <a:cxnLst/>
            <a:rect l="l" t="t" r="r" b="b"/>
            <a:pathLst>
              <a:path h="394987">
                <a:moveTo>
                  <a:pt x="0" y="0"/>
                </a:moveTo>
                <a:lnTo>
                  <a:pt x="0" y="39498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01133" y="2473523"/>
            <a:ext cx="651867" cy="6429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60609" y="2822495"/>
            <a:ext cx="0" cy="240527"/>
          </a:xfrm>
          <a:custGeom>
            <a:avLst/>
            <a:gdLst/>
            <a:ahLst/>
            <a:cxnLst/>
            <a:rect l="l" t="t" r="r" b="b"/>
            <a:pathLst>
              <a:path h="342083">
                <a:moveTo>
                  <a:pt x="0" y="0"/>
                </a:moveTo>
                <a:lnTo>
                  <a:pt x="0" y="342083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83035" y="3093548"/>
            <a:ext cx="1001030" cy="0"/>
          </a:xfrm>
          <a:custGeom>
            <a:avLst/>
            <a:gdLst/>
            <a:ahLst/>
            <a:cxnLst/>
            <a:rect l="l" t="t" r="r" b="b"/>
            <a:pathLst>
              <a:path w="1423687">
                <a:moveTo>
                  <a:pt x="1423687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552118" y="1983904"/>
            <a:ext cx="892086" cy="522088"/>
          </a:xfrm>
          <a:custGeom>
            <a:avLst/>
            <a:gdLst/>
            <a:ahLst/>
            <a:cxnLst/>
            <a:rect l="l" t="t" r="r" b="b"/>
            <a:pathLst>
              <a:path w="1268745" h="742525">
                <a:moveTo>
                  <a:pt x="21316" y="742525"/>
                </a:moveTo>
                <a:lnTo>
                  <a:pt x="15520" y="711308"/>
                </a:lnTo>
                <a:lnTo>
                  <a:pt x="3925" y="600403"/>
                </a:lnTo>
                <a:lnTo>
                  <a:pt x="0" y="498885"/>
                </a:lnTo>
                <a:lnTo>
                  <a:pt x="3744" y="406754"/>
                </a:lnTo>
                <a:lnTo>
                  <a:pt x="15159" y="324010"/>
                </a:lnTo>
                <a:lnTo>
                  <a:pt x="34243" y="250654"/>
                </a:lnTo>
                <a:lnTo>
                  <a:pt x="60997" y="186684"/>
                </a:lnTo>
                <a:lnTo>
                  <a:pt x="95421" y="132102"/>
                </a:lnTo>
                <a:lnTo>
                  <a:pt x="137515" y="86907"/>
                </a:lnTo>
                <a:lnTo>
                  <a:pt x="187279" y="51100"/>
                </a:lnTo>
                <a:lnTo>
                  <a:pt x="244713" y="24679"/>
                </a:lnTo>
                <a:lnTo>
                  <a:pt x="309816" y="7646"/>
                </a:lnTo>
                <a:lnTo>
                  <a:pt x="382590" y="0"/>
                </a:lnTo>
                <a:lnTo>
                  <a:pt x="463033" y="1740"/>
                </a:lnTo>
                <a:lnTo>
                  <a:pt x="551146" y="12868"/>
                </a:lnTo>
                <a:lnTo>
                  <a:pt x="646929" y="33383"/>
                </a:lnTo>
                <a:lnTo>
                  <a:pt x="750382" y="63285"/>
                </a:lnTo>
                <a:lnTo>
                  <a:pt x="861505" y="102574"/>
                </a:lnTo>
                <a:lnTo>
                  <a:pt x="980298" y="151250"/>
                </a:lnTo>
                <a:lnTo>
                  <a:pt x="1106760" y="209313"/>
                </a:lnTo>
                <a:lnTo>
                  <a:pt x="1240892" y="276763"/>
                </a:lnTo>
                <a:lnTo>
                  <a:pt x="1268745" y="292146"/>
                </a:lnTo>
              </a:path>
            </a:pathLst>
          </a:custGeom>
          <a:ln w="63500">
            <a:solidFill>
              <a:srgbClr val="9416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80626" y="2098796"/>
            <a:ext cx="203496" cy="167801"/>
          </a:xfrm>
          <a:custGeom>
            <a:avLst/>
            <a:gdLst/>
            <a:ahLst/>
            <a:cxnLst/>
            <a:rect l="l" t="t" r="r" b="b"/>
            <a:pathLst>
              <a:path w="289416" h="238650">
                <a:moveTo>
                  <a:pt x="0" y="226787"/>
                </a:moveTo>
                <a:lnTo>
                  <a:pt x="289416" y="238650"/>
                </a:lnTo>
                <a:lnTo>
                  <a:pt x="125256" y="0"/>
                </a:lnTo>
                <a:lnTo>
                  <a:pt x="0" y="226787"/>
                </a:lnTo>
                <a:close/>
              </a:path>
            </a:pathLst>
          </a:custGeom>
          <a:solidFill>
            <a:srgbClr val="941651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473478" y="2467416"/>
            <a:ext cx="179105" cy="195731"/>
          </a:xfrm>
          <a:custGeom>
            <a:avLst/>
            <a:gdLst/>
            <a:ahLst/>
            <a:cxnLst/>
            <a:rect l="l" t="t" r="r" b="b"/>
            <a:pathLst>
              <a:path w="254727" h="278373">
                <a:moveTo>
                  <a:pt x="0" y="47293"/>
                </a:moveTo>
                <a:lnTo>
                  <a:pt x="174658" y="278373"/>
                </a:lnTo>
                <a:lnTo>
                  <a:pt x="254727" y="0"/>
                </a:lnTo>
                <a:lnTo>
                  <a:pt x="0" y="47293"/>
                </a:lnTo>
                <a:close/>
              </a:path>
            </a:pathLst>
          </a:custGeom>
          <a:solidFill>
            <a:srgbClr val="941651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185172" y="2205633"/>
            <a:ext cx="1285875" cy="4196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855148" y="1821656"/>
            <a:ext cx="955477" cy="9554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279686" y="1669245"/>
            <a:ext cx="1770787" cy="427901"/>
          </a:xfrm>
          <a:custGeom>
            <a:avLst/>
            <a:gdLst/>
            <a:ahLst/>
            <a:cxnLst/>
            <a:rect l="l" t="t" r="r" b="b"/>
            <a:pathLst>
              <a:path w="2518452" h="608571">
                <a:moveTo>
                  <a:pt x="0" y="608571"/>
                </a:moveTo>
                <a:lnTo>
                  <a:pt x="92636" y="501258"/>
                </a:lnTo>
                <a:lnTo>
                  <a:pt x="171980" y="425895"/>
                </a:lnTo>
                <a:lnTo>
                  <a:pt x="256512" y="356666"/>
                </a:lnTo>
                <a:lnTo>
                  <a:pt x="346234" y="293571"/>
                </a:lnTo>
                <a:lnTo>
                  <a:pt x="441145" y="236611"/>
                </a:lnTo>
                <a:lnTo>
                  <a:pt x="541245" y="185785"/>
                </a:lnTo>
                <a:lnTo>
                  <a:pt x="646534" y="141093"/>
                </a:lnTo>
                <a:lnTo>
                  <a:pt x="757013" y="102535"/>
                </a:lnTo>
                <a:lnTo>
                  <a:pt x="872680" y="70111"/>
                </a:lnTo>
                <a:lnTo>
                  <a:pt x="993537" y="43821"/>
                </a:lnTo>
                <a:lnTo>
                  <a:pt x="1119584" y="23664"/>
                </a:lnTo>
                <a:lnTo>
                  <a:pt x="1250819" y="9642"/>
                </a:lnTo>
                <a:lnTo>
                  <a:pt x="1387244" y="1754"/>
                </a:lnTo>
                <a:lnTo>
                  <a:pt x="1528858" y="0"/>
                </a:lnTo>
                <a:lnTo>
                  <a:pt x="1675662" y="4379"/>
                </a:lnTo>
                <a:lnTo>
                  <a:pt x="1827655" y="14892"/>
                </a:lnTo>
                <a:lnTo>
                  <a:pt x="1984838" y="31539"/>
                </a:lnTo>
                <a:lnTo>
                  <a:pt x="2147210" y="54319"/>
                </a:lnTo>
                <a:lnTo>
                  <a:pt x="2314771" y="83233"/>
                </a:lnTo>
                <a:lnTo>
                  <a:pt x="2487522" y="118281"/>
                </a:lnTo>
                <a:lnTo>
                  <a:pt x="2518452" y="125613"/>
                </a:lnTo>
              </a:path>
            </a:pathLst>
          </a:custGeom>
          <a:ln w="63500">
            <a:solidFill>
              <a:srgbClr val="7980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007741" y="1663791"/>
            <a:ext cx="198263" cy="177252"/>
          </a:xfrm>
          <a:custGeom>
            <a:avLst/>
            <a:gdLst/>
            <a:ahLst/>
            <a:cxnLst/>
            <a:rect l="l" t="t" r="r" b="b"/>
            <a:pathLst>
              <a:path w="281974" h="252092">
                <a:moveTo>
                  <a:pt x="0" y="252092"/>
                </a:moveTo>
                <a:lnTo>
                  <a:pt x="281974" y="185807"/>
                </a:lnTo>
                <a:lnTo>
                  <a:pt x="59761" y="0"/>
                </a:lnTo>
                <a:lnTo>
                  <a:pt x="0" y="252092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186639" y="2025973"/>
            <a:ext cx="180102" cy="201140"/>
          </a:xfrm>
          <a:custGeom>
            <a:avLst/>
            <a:gdLst/>
            <a:ahLst/>
            <a:cxnLst/>
            <a:rect l="l" t="t" r="r" b="b"/>
            <a:pathLst>
              <a:path w="256145" h="286066">
                <a:moveTo>
                  <a:pt x="45486" y="0"/>
                </a:moveTo>
                <a:lnTo>
                  <a:pt x="0" y="286066"/>
                </a:lnTo>
                <a:lnTo>
                  <a:pt x="256145" y="150815"/>
                </a:lnTo>
                <a:lnTo>
                  <a:pt x="45486" y="0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530095" y="2102307"/>
            <a:ext cx="422665" cy="102250"/>
          </a:xfrm>
          <a:custGeom>
            <a:avLst/>
            <a:gdLst/>
            <a:ahLst/>
            <a:cxnLst/>
            <a:rect l="l" t="t" r="r" b="b"/>
            <a:pathLst>
              <a:path w="601123" h="145422">
                <a:moveTo>
                  <a:pt x="0" y="145422"/>
                </a:moveTo>
                <a:lnTo>
                  <a:pt x="27200" y="129045"/>
                </a:lnTo>
                <a:lnTo>
                  <a:pt x="58621" y="113141"/>
                </a:lnTo>
                <a:lnTo>
                  <a:pt x="89607" y="98283"/>
                </a:lnTo>
                <a:lnTo>
                  <a:pt x="120156" y="84470"/>
                </a:lnTo>
                <a:lnTo>
                  <a:pt x="150268" y="71702"/>
                </a:lnTo>
                <a:lnTo>
                  <a:pt x="179944" y="59979"/>
                </a:lnTo>
                <a:lnTo>
                  <a:pt x="209184" y="49301"/>
                </a:lnTo>
                <a:lnTo>
                  <a:pt x="237987" y="39669"/>
                </a:lnTo>
                <a:lnTo>
                  <a:pt x="266354" y="31081"/>
                </a:lnTo>
                <a:lnTo>
                  <a:pt x="294285" y="23539"/>
                </a:lnTo>
                <a:lnTo>
                  <a:pt x="321780" y="17041"/>
                </a:lnTo>
                <a:lnTo>
                  <a:pt x="348838" y="11589"/>
                </a:lnTo>
                <a:lnTo>
                  <a:pt x="375461" y="7181"/>
                </a:lnTo>
                <a:lnTo>
                  <a:pt x="401647" y="3818"/>
                </a:lnTo>
                <a:lnTo>
                  <a:pt x="427397" y="1500"/>
                </a:lnTo>
                <a:lnTo>
                  <a:pt x="452712" y="228"/>
                </a:lnTo>
                <a:lnTo>
                  <a:pt x="477590" y="0"/>
                </a:lnTo>
                <a:lnTo>
                  <a:pt x="502032" y="816"/>
                </a:lnTo>
                <a:lnTo>
                  <a:pt x="526039" y="2678"/>
                </a:lnTo>
                <a:lnTo>
                  <a:pt x="549610" y="5584"/>
                </a:lnTo>
                <a:lnTo>
                  <a:pt x="572745" y="9535"/>
                </a:lnTo>
                <a:lnTo>
                  <a:pt x="601123" y="23930"/>
                </a:lnTo>
              </a:path>
            </a:pathLst>
          </a:custGeom>
          <a:ln w="63500">
            <a:solidFill>
              <a:srgbClr val="7980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828234" y="2187773"/>
            <a:ext cx="955477" cy="9554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91649" y="2027805"/>
            <a:ext cx="203664" cy="163636"/>
          </a:xfrm>
          <a:custGeom>
            <a:avLst/>
            <a:gdLst/>
            <a:ahLst/>
            <a:cxnLst/>
            <a:rect l="l" t="t" r="r" b="b"/>
            <a:pathLst>
              <a:path w="289655" h="232727">
                <a:moveTo>
                  <a:pt x="0" y="231056"/>
                </a:moveTo>
                <a:lnTo>
                  <a:pt x="289655" y="232727"/>
                </a:lnTo>
                <a:lnTo>
                  <a:pt x="117199" y="0"/>
                </a:lnTo>
                <a:lnTo>
                  <a:pt x="0" y="231056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93159" y="2115011"/>
            <a:ext cx="203043" cy="171994"/>
          </a:xfrm>
          <a:custGeom>
            <a:avLst/>
            <a:gdLst/>
            <a:ahLst/>
            <a:cxnLst/>
            <a:rect l="l" t="t" r="r" b="b"/>
            <a:pathLst>
              <a:path w="288772" h="244614">
                <a:moveTo>
                  <a:pt x="155135" y="0"/>
                </a:moveTo>
                <a:lnTo>
                  <a:pt x="0" y="244614"/>
                </a:lnTo>
                <a:lnTo>
                  <a:pt x="288772" y="221954"/>
                </a:lnTo>
                <a:lnTo>
                  <a:pt x="155135" y="0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679487" y="2103103"/>
            <a:ext cx="266842" cy="33742"/>
          </a:xfrm>
          <a:custGeom>
            <a:avLst/>
            <a:gdLst/>
            <a:ahLst/>
            <a:cxnLst/>
            <a:rect l="l" t="t" r="r" b="b"/>
            <a:pathLst>
              <a:path w="379509" h="47988">
                <a:moveTo>
                  <a:pt x="0" y="47988"/>
                </a:moveTo>
                <a:lnTo>
                  <a:pt x="26979" y="31249"/>
                </a:lnTo>
                <a:lnTo>
                  <a:pt x="41699" y="26419"/>
                </a:lnTo>
                <a:lnTo>
                  <a:pt x="56566" y="21994"/>
                </a:lnTo>
                <a:lnTo>
                  <a:pt x="71578" y="17974"/>
                </a:lnTo>
                <a:lnTo>
                  <a:pt x="86736" y="14359"/>
                </a:lnTo>
                <a:lnTo>
                  <a:pt x="102041" y="11148"/>
                </a:lnTo>
                <a:lnTo>
                  <a:pt x="117491" y="8342"/>
                </a:lnTo>
                <a:lnTo>
                  <a:pt x="133087" y="5940"/>
                </a:lnTo>
                <a:lnTo>
                  <a:pt x="148829" y="3943"/>
                </a:lnTo>
                <a:lnTo>
                  <a:pt x="164717" y="2350"/>
                </a:lnTo>
                <a:lnTo>
                  <a:pt x="180751" y="1162"/>
                </a:lnTo>
                <a:lnTo>
                  <a:pt x="196931" y="379"/>
                </a:lnTo>
                <a:lnTo>
                  <a:pt x="213258" y="0"/>
                </a:lnTo>
                <a:lnTo>
                  <a:pt x="229730" y="25"/>
                </a:lnTo>
                <a:lnTo>
                  <a:pt x="246349" y="455"/>
                </a:lnTo>
                <a:lnTo>
                  <a:pt x="263114" y="1289"/>
                </a:lnTo>
                <a:lnTo>
                  <a:pt x="280026" y="2528"/>
                </a:lnTo>
                <a:lnTo>
                  <a:pt x="297083" y="4170"/>
                </a:lnTo>
                <a:lnTo>
                  <a:pt x="314287" y="6218"/>
                </a:lnTo>
                <a:lnTo>
                  <a:pt x="331638" y="8669"/>
                </a:lnTo>
                <a:lnTo>
                  <a:pt x="349135" y="11525"/>
                </a:lnTo>
                <a:lnTo>
                  <a:pt x="379509" y="20950"/>
                </a:lnTo>
              </a:path>
            </a:pathLst>
          </a:custGeom>
          <a:ln w="63499">
            <a:solidFill>
              <a:srgbClr val="FE9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98015" y="2024228"/>
            <a:ext cx="200975" cy="173982"/>
          </a:xfrm>
          <a:custGeom>
            <a:avLst/>
            <a:gdLst/>
            <a:ahLst/>
            <a:cxnLst/>
            <a:rect l="l" t="t" r="r" b="b"/>
            <a:pathLst>
              <a:path w="285831" h="247441">
                <a:moveTo>
                  <a:pt x="0" y="247441"/>
                </a:moveTo>
                <a:lnTo>
                  <a:pt x="285831" y="200501"/>
                </a:lnTo>
                <a:lnTo>
                  <a:pt x="76780" y="0"/>
                </a:lnTo>
                <a:lnTo>
                  <a:pt x="0" y="247441"/>
                </a:lnTo>
                <a:close/>
              </a:path>
            </a:pathLst>
          </a:custGeom>
          <a:solidFill>
            <a:srgbClr val="FE93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543663" y="2047680"/>
            <a:ext cx="202812" cy="173436"/>
          </a:xfrm>
          <a:custGeom>
            <a:avLst/>
            <a:gdLst/>
            <a:ahLst/>
            <a:cxnLst/>
            <a:rect l="l" t="t" r="r" b="b"/>
            <a:pathLst>
              <a:path w="288444" h="246664">
                <a:moveTo>
                  <a:pt x="151855" y="0"/>
                </a:moveTo>
                <a:lnTo>
                  <a:pt x="0" y="246664"/>
                </a:lnTo>
                <a:lnTo>
                  <a:pt x="288444" y="220149"/>
                </a:lnTo>
                <a:lnTo>
                  <a:pt x="151855" y="0"/>
                </a:lnTo>
                <a:close/>
              </a:path>
            </a:pathLst>
          </a:custGeom>
          <a:solidFill>
            <a:srgbClr val="FE93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50418" y="2748543"/>
            <a:ext cx="267398" cy="677926"/>
          </a:xfrm>
          <a:custGeom>
            <a:avLst/>
            <a:gdLst/>
            <a:ahLst/>
            <a:cxnLst/>
            <a:rect l="l" t="t" r="r" b="b"/>
            <a:pathLst>
              <a:path w="380300" h="964162">
                <a:moveTo>
                  <a:pt x="0" y="964162"/>
                </a:moveTo>
                <a:lnTo>
                  <a:pt x="7306" y="933264"/>
                </a:lnTo>
                <a:lnTo>
                  <a:pt x="20545" y="884572"/>
                </a:lnTo>
                <a:lnTo>
                  <a:pt x="34269" y="836237"/>
                </a:lnTo>
                <a:lnTo>
                  <a:pt x="48478" y="788260"/>
                </a:lnTo>
                <a:lnTo>
                  <a:pt x="63171" y="740642"/>
                </a:lnTo>
                <a:lnTo>
                  <a:pt x="78348" y="693381"/>
                </a:lnTo>
                <a:lnTo>
                  <a:pt x="94010" y="646478"/>
                </a:lnTo>
                <a:lnTo>
                  <a:pt x="110156" y="599933"/>
                </a:lnTo>
                <a:lnTo>
                  <a:pt x="126787" y="553746"/>
                </a:lnTo>
                <a:lnTo>
                  <a:pt x="143902" y="507917"/>
                </a:lnTo>
                <a:lnTo>
                  <a:pt x="161502" y="462446"/>
                </a:lnTo>
                <a:lnTo>
                  <a:pt x="179586" y="417332"/>
                </a:lnTo>
                <a:lnTo>
                  <a:pt x="198155" y="372576"/>
                </a:lnTo>
                <a:lnTo>
                  <a:pt x="217208" y="328178"/>
                </a:lnTo>
                <a:lnTo>
                  <a:pt x="236745" y="284137"/>
                </a:lnTo>
                <a:lnTo>
                  <a:pt x="256767" y="240455"/>
                </a:lnTo>
                <a:lnTo>
                  <a:pt x="277274" y="197129"/>
                </a:lnTo>
                <a:lnTo>
                  <a:pt x="298265" y="154162"/>
                </a:lnTo>
                <a:lnTo>
                  <a:pt x="319740" y="111552"/>
                </a:lnTo>
                <a:lnTo>
                  <a:pt x="341700" y="69300"/>
                </a:lnTo>
                <a:lnTo>
                  <a:pt x="364145" y="27405"/>
                </a:lnTo>
                <a:lnTo>
                  <a:pt x="380300" y="0"/>
                </a:lnTo>
              </a:path>
            </a:pathLst>
          </a:custGeom>
          <a:ln w="63500">
            <a:solidFill>
              <a:srgbClr val="FE9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928017" y="2610847"/>
            <a:ext cx="170973" cy="203182"/>
          </a:xfrm>
          <a:custGeom>
            <a:avLst/>
            <a:gdLst/>
            <a:ahLst/>
            <a:cxnLst/>
            <a:rect l="l" t="t" r="r" b="b"/>
            <a:pathLst>
              <a:path w="243161" h="288970">
                <a:moveTo>
                  <a:pt x="223184" y="288970"/>
                </a:moveTo>
                <a:lnTo>
                  <a:pt x="243161" y="0"/>
                </a:lnTo>
                <a:lnTo>
                  <a:pt x="0" y="157401"/>
                </a:lnTo>
                <a:lnTo>
                  <a:pt x="223184" y="288970"/>
                </a:lnTo>
                <a:close/>
              </a:path>
            </a:pathLst>
          </a:custGeom>
          <a:solidFill>
            <a:srgbClr val="FE93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783461" y="5125641"/>
            <a:ext cx="1276945" cy="4196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015603" y="5426690"/>
            <a:ext cx="1270160" cy="505299"/>
          </a:xfrm>
          <a:custGeom>
            <a:avLst/>
            <a:gdLst/>
            <a:ahLst/>
            <a:cxnLst/>
            <a:rect l="l" t="t" r="r" b="b"/>
            <a:pathLst>
              <a:path w="1806450" h="718648">
                <a:moveTo>
                  <a:pt x="0" y="0"/>
                </a:moveTo>
                <a:lnTo>
                  <a:pt x="130338" y="142277"/>
                </a:lnTo>
                <a:lnTo>
                  <a:pt x="237830" y="249406"/>
                </a:lnTo>
                <a:lnTo>
                  <a:pt x="343084" y="345537"/>
                </a:lnTo>
                <a:lnTo>
                  <a:pt x="446102" y="430669"/>
                </a:lnTo>
                <a:lnTo>
                  <a:pt x="546883" y="504803"/>
                </a:lnTo>
                <a:lnTo>
                  <a:pt x="645428" y="567939"/>
                </a:lnTo>
                <a:lnTo>
                  <a:pt x="741736" y="620077"/>
                </a:lnTo>
                <a:lnTo>
                  <a:pt x="835807" y="661217"/>
                </a:lnTo>
                <a:lnTo>
                  <a:pt x="927641" y="691359"/>
                </a:lnTo>
                <a:lnTo>
                  <a:pt x="1017239" y="710502"/>
                </a:lnTo>
                <a:lnTo>
                  <a:pt x="1104600" y="718648"/>
                </a:lnTo>
                <a:lnTo>
                  <a:pt x="1189724" y="715795"/>
                </a:lnTo>
                <a:lnTo>
                  <a:pt x="1272612" y="701945"/>
                </a:lnTo>
                <a:lnTo>
                  <a:pt x="1353263" y="677096"/>
                </a:lnTo>
                <a:lnTo>
                  <a:pt x="1431678" y="641249"/>
                </a:lnTo>
                <a:lnTo>
                  <a:pt x="1507856" y="594405"/>
                </a:lnTo>
                <a:lnTo>
                  <a:pt x="1581797" y="536562"/>
                </a:lnTo>
                <a:lnTo>
                  <a:pt x="1653502" y="467721"/>
                </a:lnTo>
                <a:lnTo>
                  <a:pt x="1722970" y="387883"/>
                </a:lnTo>
                <a:lnTo>
                  <a:pt x="1790202" y="297046"/>
                </a:lnTo>
                <a:lnTo>
                  <a:pt x="1806450" y="269612"/>
                </a:lnTo>
              </a:path>
            </a:pathLst>
          </a:custGeom>
          <a:ln w="63500">
            <a:solidFill>
              <a:srgbClr val="9416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196018" y="5478731"/>
            <a:ext cx="171198" cy="203153"/>
          </a:xfrm>
          <a:custGeom>
            <a:avLst/>
            <a:gdLst/>
            <a:ahLst/>
            <a:cxnLst/>
            <a:rect l="l" t="t" r="r" b="b"/>
            <a:pathLst>
              <a:path w="243481" h="288928">
                <a:moveTo>
                  <a:pt x="222916" y="288928"/>
                </a:moveTo>
                <a:lnTo>
                  <a:pt x="243481" y="0"/>
                </a:lnTo>
                <a:lnTo>
                  <a:pt x="0" y="156904"/>
                </a:lnTo>
                <a:lnTo>
                  <a:pt x="222916" y="288928"/>
                </a:lnTo>
                <a:close/>
              </a:path>
            </a:pathLst>
          </a:custGeom>
          <a:solidFill>
            <a:srgbClr val="941651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911842" y="5305105"/>
            <a:ext cx="187535" cy="197692"/>
          </a:xfrm>
          <a:custGeom>
            <a:avLst/>
            <a:gdLst/>
            <a:ahLst/>
            <a:cxnLst/>
            <a:rect l="l" t="t" r="r" b="b"/>
            <a:pathLst>
              <a:path w="266717" h="281162">
                <a:moveTo>
                  <a:pt x="266717" y="112981"/>
                </a:moveTo>
                <a:lnTo>
                  <a:pt x="0" y="0"/>
                </a:lnTo>
                <a:lnTo>
                  <a:pt x="69646" y="281162"/>
                </a:lnTo>
                <a:lnTo>
                  <a:pt x="266717" y="112981"/>
                </a:lnTo>
                <a:close/>
              </a:path>
            </a:pathLst>
          </a:custGeom>
          <a:solidFill>
            <a:srgbClr val="941651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167562" y="3580804"/>
            <a:ext cx="955477" cy="9554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466428" y="4141261"/>
            <a:ext cx="791781" cy="907492"/>
          </a:xfrm>
          <a:custGeom>
            <a:avLst/>
            <a:gdLst/>
            <a:ahLst/>
            <a:cxnLst/>
            <a:rect l="l" t="t" r="r" b="b"/>
            <a:pathLst>
              <a:path w="1126089" h="1290655">
                <a:moveTo>
                  <a:pt x="0" y="1290655"/>
                </a:moveTo>
                <a:lnTo>
                  <a:pt x="27500" y="1166368"/>
                </a:lnTo>
                <a:lnTo>
                  <a:pt x="53227" y="1076612"/>
                </a:lnTo>
                <a:lnTo>
                  <a:pt x="82341" y="990058"/>
                </a:lnTo>
                <a:lnTo>
                  <a:pt x="114842" y="906707"/>
                </a:lnTo>
                <a:lnTo>
                  <a:pt x="150730" y="826558"/>
                </a:lnTo>
                <a:lnTo>
                  <a:pt x="190005" y="749612"/>
                </a:lnTo>
                <a:lnTo>
                  <a:pt x="232667" y="675869"/>
                </a:lnTo>
                <a:lnTo>
                  <a:pt x="278716" y="605328"/>
                </a:lnTo>
                <a:lnTo>
                  <a:pt x="328152" y="537990"/>
                </a:lnTo>
                <a:lnTo>
                  <a:pt x="380975" y="473854"/>
                </a:lnTo>
                <a:lnTo>
                  <a:pt x="437184" y="412921"/>
                </a:lnTo>
                <a:lnTo>
                  <a:pt x="496781" y="355190"/>
                </a:lnTo>
                <a:lnTo>
                  <a:pt x="559765" y="300662"/>
                </a:lnTo>
                <a:lnTo>
                  <a:pt x="626135" y="249336"/>
                </a:lnTo>
                <a:lnTo>
                  <a:pt x="695893" y="201212"/>
                </a:lnTo>
                <a:lnTo>
                  <a:pt x="769038" y="156291"/>
                </a:lnTo>
                <a:lnTo>
                  <a:pt x="845569" y="114573"/>
                </a:lnTo>
                <a:lnTo>
                  <a:pt x="925488" y="76057"/>
                </a:lnTo>
                <a:lnTo>
                  <a:pt x="1008794" y="40743"/>
                </a:lnTo>
                <a:lnTo>
                  <a:pt x="1095486" y="8632"/>
                </a:lnTo>
                <a:lnTo>
                  <a:pt x="1126089" y="0"/>
                </a:lnTo>
              </a:path>
            </a:pathLst>
          </a:custGeom>
          <a:ln w="63499">
            <a:solidFill>
              <a:srgbClr val="7980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211995" y="4059659"/>
            <a:ext cx="200050" cy="175324"/>
          </a:xfrm>
          <a:custGeom>
            <a:avLst/>
            <a:gdLst/>
            <a:ahLst/>
            <a:cxnLst/>
            <a:rect l="l" t="t" r="r" b="b"/>
            <a:pathLst>
              <a:path w="284516" h="249350">
                <a:moveTo>
                  <a:pt x="70333" y="249350"/>
                </a:moveTo>
                <a:lnTo>
                  <a:pt x="284516" y="54340"/>
                </a:lnTo>
                <a:lnTo>
                  <a:pt x="0" y="0"/>
                </a:lnTo>
                <a:lnTo>
                  <a:pt x="70333" y="249350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380184" y="5011921"/>
            <a:ext cx="179743" cy="194548"/>
          </a:xfrm>
          <a:custGeom>
            <a:avLst/>
            <a:gdLst/>
            <a:ahLst/>
            <a:cxnLst/>
            <a:rect l="l" t="t" r="r" b="b"/>
            <a:pathLst>
              <a:path w="255635" h="276691">
                <a:moveTo>
                  <a:pt x="0" y="0"/>
                </a:moveTo>
                <a:lnTo>
                  <a:pt x="85707" y="276691"/>
                </a:lnTo>
                <a:lnTo>
                  <a:pt x="255635" y="42111"/>
                </a:lnTo>
                <a:lnTo>
                  <a:pt x="0" y="0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166824" y="4566106"/>
            <a:ext cx="1268878" cy="743640"/>
          </a:xfrm>
          <a:custGeom>
            <a:avLst/>
            <a:gdLst/>
            <a:ahLst/>
            <a:cxnLst/>
            <a:rect l="l" t="t" r="r" b="b"/>
            <a:pathLst>
              <a:path w="1804626" h="1057621">
                <a:moveTo>
                  <a:pt x="0" y="1057621"/>
                </a:moveTo>
                <a:lnTo>
                  <a:pt x="144311" y="1031367"/>
                </a:lnTo>
                <a:lnTo>
                  <a:pt x="254551" y="1006503"/>
                </a:lnTo>
                <a:lnTo>
                  <a:pt x="362147" y="978525"/>
                </a:lnTo>
                <a:lnTo>
                  <a:pt x="467101" y="947432"/>
                </a:lnTo>
                <a:lnTo>
                  <a:pt x="569411" y="913224"/>
                </a:lnTo>
                <a:lnTo>
                  <a:pt x="669078" y="875903"/>
                </a:lnTo>
                <a:lnTo>
                  <a:pt x="766101" y="835466"/>
                </a:lnTo>
                <a:lnTo>
                  <a:pt x="860482" y="791916"/>
                </a:lnTo>
                <a:lnTo>
                  <a:pt x="952219" y="745251"/>
                </a:lnTo>
                <a:lnTo>
                  <a:pt x="1041314" y="695472"/>
                </a:lnTo>
                <a:lnTo>
                  <a:pt x="1127765" y="642579"/>
                </a:lnTo>
                <a:lnTo>
                  <a:pt x="1211573" y="586571"/>
                </a:lnTo>
                <a:lnTo>
                  <a:pt x="1292738" y="527448"/>
                </a:lnTo>
                <a:lnTo>
                  <a:pt x="1371260" y="465212"/>
                </a:lnTo>
                <a:lnTo>
                  <a:pt x="1447138" y="399861"/>
                </a:lnTo>
                <a:lnTo>
                  <a:pt x="1520374" y="331395"/>
                </a:lnTo>
                <a:lnTo>
                  <a:pt x="1590967" y="259816"/>
                </a:lnTo>
                <a:lnTo>
                  <a:pt x="1658916" y="185121"/>
                </a:lnTo>
                <a:lnTo>
                  <a:pt x="1724223" y="107313"/>
                </a:lnTo>
                <a:lnTo>
                  <a:pt x="1786886" y="26390"/>
                </a:lnTo>
                <a:lnTo>
                  <a:pt x="1804626" y="0"/>
                </a:lnTo>
              </a:path>
            </a:pathLst>
          </a:custGeom>
          <a:ln w="63500">
            <a:solidFill>
              <a:srgbClr val="7980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265914" y="3482578"/>
            <a:ext cx="955477" cy="9465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347656" y="4433450"/>
            <a:ext cx="177218" cy="201997"/>
          </a:xfrm>
          <a:custGeom>
            <a:avLst/>
            <a:gdLst/>
            <a:ahLst/>
            <a:cxnLst/>
            <a:rect l="l" t="t" r="r" b="b"/>
            <a:pathLst>
              <a:path w="252044" h="287284">
                <a:moveTo>
                  <a:pt x="215016" y="287284"/>
                </a:moveTo>
                <a:lnTo>
                  <a:pt x="252044" y="0"/>
                </a:lnTo>
                <a:lnTo>
                  <a:pt x="0" y="142746"/>
                </a:lnTo>
                <a:lnTo>
                  <a:pt x="215016" y="287284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008599" y="5216418"/>
            <a:ext cx="193244" cy="180323"/>
          </a:xfrm>
          <a:custGeom>
            <a:avLst/>
            <a:gdLst/>
            <a:ahLst/>
            <a:cxnLst/>
            <a:rect l="l" t="t" r="r" b="b"/>
            <a:pathLst>
              <a:path w="274836" h="256459">
                <a:moveTo>
                  <a:pt x="238081" y="0"/>
                </a:moveTo>
                <a:lnTo>
                  <a:pt x="0" y="164984"/>
                </a:lnTo>
                <a:lnTo>
                  <a:pt x="274836" y="256459"/>
                </a:lnTo>
                <a:lnTo>
                  <a:pt x="238081" y="0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666916" y="3383785"/>
            <a:ext cx="177278" cy="198236"/>
          </a:xfrm>
          <a:custGeom>
            <a:avLst/>
            <a:gdLst/>
            <a:ahLst/>
            <a:cxnLst/>
            <a:rect l="l" t="t" r="r" b="b"/>
            <a:pathLst>
              <a:path w="252128" h="281936">
                <a:moveTo>
                  <a:pt x="0" y="0"/>
                </a:moveTo>
                <a:lnTo>
                  <a:pt x="66446" y="281936"/>
                </a:lnTo>
                <a:lnTo>
                  <a:pt x="252128" y="59617"/>
                </a:lnTo>
                <a:lnTo>
                  <a:pt x="0" y="0"/>
                </a:lnTo>
                <a:close/>
              </a:path>
            </a:pathLst>
          </a:custGeom>
          <a:solidFill>
            <a:srgbClr val="FE93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141753" y="2934573"/>
            <a:ext cx="257100" cy="715615"/>
          </a:xfrm>
          <a:custGeom>
            <a:avLst/>
            <a:gdLst/>
            <a:ahLst/>
            <a:cxnLst/>
            <a:rect l="l" t="t" r="r" b="b"/>
            <a:pathLst>
              <a:path w="365654" h="1017763">
                <a:moveTo>
                  <a:pt x="365654" y="1017763"/>
                </a:moveTo>
                <a:lnTo>
                  <a:pt x="309405" y="950665"/>
                </a:lnTo>
                <a:lnTo>
                  <a:pt x="276614" y="906365"/>
                </a:lnTo>
                <a:lnTo>
                  <a:pt x="245658" y="861612"/>
                </a:lnTo>
                <a:lnTo>
                  <a:pt x="216538" y="816407"/>
                </a:lnTo>
                <a:lnTo>
                  <a:pt x="189253" y="770749"/>
                </a:lnTo>
                <a:lnTo>
                  <a:pt x="163804" y="724639"/>
                </a:lnTo>
                <a:lnTo>
                  <a:pt x="140191" y="678076"/>
                </a:lnTo>
                <a:lnTo>
                  <a:pt x="118413" y="631061"/>
                </a:lnTo>
                <a:lnTo>
                  <a:pt x="98470" y="583594"/>
                </a:lnTo>
                <a:lnTo>
                  <a:pt x="80363" y="535674"/>
                </a:lnTo>
                <a:lnTo>
                  <a:pt x="64092" y="487301"/>
                </a:lnTo>
                <a:lnTo>
                  <a:pt x="49656" y="438477"/>
                </a:lnTo>
                <a:lnTo>
                  <a:pt x="37056" y="389199"/>
                </a:lnTo>
                <a:lnTo>
                  <a:pt x="26291" y="339469"/>
                </a:lnTo>
                <a:lnTo>
                  <a:pt x="17361" y="289287"/>
                </a:lnTo>
                <a:lnTo>
                  <a:pt x="10268" y="238653"/>
                </a:lnTo>
                <a:lnTo>
                  <a:pt x="5009" y="187565"/>
                </a:lnTo>
                <a:lnTo>
                  <a:pt x="1587" y="136026"/>
                </a:lnTo>
                <a:lnTo>
                  <a:pt x="0" y="84034"/>
                </a:lnTo>
                <a:lnTo>
                  <a:pt x="248" y="31589"/>
                </a:lnTo>
                <a:lnTo>
                  <a:pt x="3519" y="0"/>
                </a:lnTo>
              </a:path>
            </a:pathLst>
          </a:custGeom>
          <a:ln w="63500">
            <a:solidFill>
              <a:srgbClr val="FE9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051329" y="2775582"/>
            <a:ext cx="181197" cy="190577"/>
          </a:xfrm>
          <a:custGeom>
            <a:avLst/>
            <a:gdLst/>
            <a:ahLst/>
            <a:cxnLst/>
            <a:rect l="l" t="t" r="r" b="b"/>
            <a:pathLst>
              <a:path w="257703" h="271043">
                <a:moveTo>
                  <a:pt x="257703" y="271043"/>
                </a:moveTo>
                <a:lnTo>
                  <a:pt x="155534" y="0"/>
                </a:lnTo>
                <a:lnTo>
                  <a:pt x="0" y="244360"/>
                </a:lnTo>
                <a:lnTo>
                  <a:pt x="257703" y="271043"/>
                </a:lnTo>
                <a:close/>
              </a:path>
            </a:pathLst>
          </a:custGeom>
          <a:solidFill>
            <a:srgbClr val="FE93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316953" y="3571812"/>
            <a:ext cx="190753" cy="195424"/>
          </a:xfrm>
          <a:custGeom>
            <a:avLst/>
            <a:gdLst/>
            <a:ahLst/>
            <a:cxnLst/>
            <a:rect l="l" t="t" r="r" b="b"/>
            <a:pathLst>
              <a:path w="271293" h="277936">
                <a:moveTo>
                  <a:pt x="0" y="176434"/>
                </a:moveTo>
                <a:lnTo>
                  <a:pt x="271293" y="277936"/>
                </a:lnTo>
                <a:lnTo>
                  <a:pt x="189718" y="0"/>
                </a:lnTo>
                <a:lnTo>
                  <a:pt x="0" y="176434"/>
                </a:lnTo>
                <a:close/>
              </a:path>
            </a:pathLst>
          </a:custGeom>
          <a:solidFill>
            <a:srgbClr val="FE93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532930" y="2895582"/>
            <a:ext cx="271375" cy="90961"/>
          </a:xfrm>
          <a:custGeom>
            <a:avLst/>
            <a:gdLst/>
            <a:ahLst/>
            <a:cxnLst/>
            <a:rect l="l" t="t" r="r" b="b"/>
            <a:pathLst>
              <a:path w="385955" h="129367">
                <a:moveTo>
                  <a:pt x="385955" y="126965"/>
                </a:moveTo>
                <a:lnTo>
                  <a:pt x="354296" y="129367"/>
                </a:lnTo>
                <a:lnTo>
                  <a:pt x="334737" y="128195"/>
                </a:lnTo>
                <a:lnTo>
                  <a:pt x="315482" y="126590"/>
                </a:lnTo>
                <a:lnTo>
                  <a:pt x="296532" y="124554"/>
                </a:lnTo>
                <a:lnTo>
                  <a:pt x="277886" y="122085"/>
                </a:lnTo>
                <a:lnTo>
                  <a:pt x="259545" y="119185"/>
                </a:lnTo>
                <a:lnTo>
                  <a:pt x="241509" y="115852"/>
                </a:lnTo>
                <a:lnTo>
                  <a:pt x="223777" y="112088"/>
                </a:lnTo>
                <a:lnTo>
                  <a:pt x="206350" y="107892"/>
                </a:lnTo>
                <a:lnTo>
                  <a:pt x="189227" y="103264"/>
                </a:lnTo>
                <a:lnTo>
                  <a:pt x="172409" y="98203"/>
                </a:lnTo>
                <a:lnTo>
                  <a:pt x="155896" y="92711"/>
                </a:lnTo>
                <a:lnTo>
                  <a:pt x="139687" y="86787"/>
                </a:lnTo>
                <a:lnTo>
                  <a:pt x="123783" y="80431"/>
                </a:lnTo>
                <a:lnTo>
                  <a:pt x="108183" y="73642"/>
                </a:lnTo>
                <a:lnTo>
                  <a:pt x="92887" y="66422"/>
                </a:lnTo>
                <a:lnTo>
                  <a:pt x="77897" y="58770"/>
                </a:lnTo>
                <a:lnTo>
                  <a:pt x="63211" y="50686"/>
                </a:lnTo>
                <a:lnTo>
                  <a:pt x="48829" y="42170"/>
                </a:lnTo>
                <a:lnTo>
                  <a:pt x="34752" y="33222"/>
                </a:lnTo>
                <a:lnTo>
                  <a:pt x="20979" y="23842"/>
                </a:lnTo>
                <a:lnTo>
                  <a:pt x="0" y="0"/>
                </a:lnTo>
              </a:path>
            </a:pathLst>
          </a:custGeom>
          <a:ln w="63500">
            <a:solidFill>
              <a:srgbClr val="FE9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427339" y="2775582"/>
            <a:ext cx="188717" cy="196928"/>
          </a:xfrm>
          <a:custGeom>
            <a:avLst/>
            <a:gdLst/>
            <a:ahLst/>
            <a:cxnLst/>
            <a:rect l="l" t="t" r="r" b="b"/>
            <a:pathLst>
              <a:path w="268397" h="280075">
                <a:moveTo>
                  <a:pt x="268397" y="108929"/>
                </a:moveTo>
                <a:lnTo>
                  <a:pt x="0" y="0"/>
                </a:lnTo>
                <a:lnTo>
                  <a:pt x="73894" y="280075"/>
                </a:lnTo>
                <a:lnTo>
                  <a:pt x="268397" y="108929"/>
                </a:lnTo>
                <a:close/>
              </a:path>
            </a:pathLst>
          </a:custGeom>
          <a:solidFill>
            <a:srgbClr val="FE93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721328" y="2428875"/>
            <a:ext cx="955477" cy="9554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775153" y="2895722"/>
            <a:ext cx="188534" cy="181643"/>
          </a:xfrm>
          <a:custGeom>
            <a:avLst/>
            <a:gdLst/>
            <a:ahLst/>
            <a:cxnLst/>
            <a:rect l="l" t="t" r="r" b="b"/>
            <a:pathLst>
              <a:path w="268137" h="258337">
                <a:moveTo>
                  <a:pt x="19601" y="258337"/>
                </a:moveTo>
                <a:lnTo>
                  <a:pt x="268137" y="109566"/>
                </a:lnTo>
                <a:lnTo>
                  <a:pt x="0" y="0"/>
                </a:lnTo>
                <a:lnTo>
                  <a:pt x="19601" y="258337"/>
                </a:lnTo>
                <a:close/>
              </a:path>
            </a:pathLst>
          </a:custGeom>
          <a:solidFill>
            <a:srgbClr val="FE93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292828" y="5777508"/>
            <a:ext cx="1276945" cy="4196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9563262" y="3148886"/>
            <a:ext cx="933517" cy="2578169"/>
          </a:xfrm>
          <a:custGeom>
            <a:avLst/>
            <a:gdLst/>
            <a:ahLst/>
            <a:cxnLst/>
            <a:rect l="l" t="t" r="r" b="b"/>
            <a:pathLst>
              <a:path w="1327668" h="3666729">
                <a:moveTo>
                  <a:pt x="807290" y="3666729"/>
                </a:moveTo>
                <a:lnTo>
                  <a:pt x="947872" y="3435950"/>
                </a:lnTo>
                <a:lnTo>
                  <a:pt x="1053518" y="3233919"/>
                </a:lnTo>
                <a:lnTo>
                  <a:pt x="1142035" y="3034351"/>
                </a:lnTo>
                <a:lnTo>
                  <a:pt x="1213421" y="2837245"/>
                </a:lnTo>
                <a:lnTo>
                  <a:pt x="1267678" y="2642600"/>
                </a:lnTo>
                <a:lnTo>
                  <a:pt x="1304804" y="2450418"/>
                </a:lnTo>
                <a:lnTo>
                  <a:pt x="1324801" y="2260698"/>
                </a:lnTo>
                <a:lnTo>
                  <a:pt x="1327668" y="2073440"/>
                </a:lnTo>
                <a:lnTo>
                  <a:pt x="1313405" y="1888643"/>
                </a:lnTo>
                <a:lnTo>
                  <a:pt x="1282013" y="1706309"/>
                </a:lnTo>
                <a:lnTo>
                  <a:pt x="1233491" y="1526436"/>
                </a:lnTo>
                <a:lnTo>
                  <a:pt x="1167839" y="1349026"/>
                </a:lnTo>
                <a:lnTo>
                  <a:pt x="1085057" y="1174077"/>
                </a:lnTo>
                <a:lnTo>
                  <a:pt x="985146" y="1001590"/>
                </a:lnTo>
                <a:lnTo>
                  <a:pt x="868105" y="831565"/>
                </a:lnTo>
                <a:lnTo>
                  <a:pt x="733934" y="664001"/>
                </a:lnTo>
                <a:lnTo>
                  <a:pt x="582634" y="498899"/>
                </a:lnTo>
                <a:lnTo>
                  <a:pt x="414204" y="336259"/>
                </a:lnTo>
                <a:lnTo>
                  <a:pt x="228645" y="176080"/>
                </a:lnTo>
                <a:lnTo>
                  <a:pt x="25956" y="18364"/>
                </a:lnTo>
                <a:lnTo>
                  <a:pt x="0" y="0"/>
                </a:lnTo>
              </a:path>
            </a:pathLst>
          </a:custGeom>
          <a:ln w="63500">
            <a:solidFill>
              <a:srgbClr val="7980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432775" y="3056567"/>
            <a:ext cx="201316" cy="179567"/>
          </a:xfrm>
          <a:custGeom>
            <a:avLst/>
            <a:gdLst/>
            <a:ahLst/>
            <a:cxnLst/>
            <a:rect l="l" t="t" r="r" b="b"/>
            <a:pathLst>
              <a:path w="286316" h="255384">
                <a:moveTo>
                  <a:pt x="286316" y="43884"/>
                </a:moveTo>
                <a:lnTo>
                  <a:pt x="0" y="0"/>
                </a:lnTo>
                <a:lnTo>
                  <a:pt x="136681" y="255384"/>
                </a:lnTo>
                <a:lnTo>
                  <a:pt x="286316" y="43884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0041244" y="5657491"/>
            <a:ext cx="177574" cy="201902"/>
          </a:xfrm>
          <a:custGeom>
            <a:avLst/>
            <a:gdLst/>
            <a:ahLst/>
            <a:cxnLst/>
            <a:rect l="l" t="t" r="r" b="b"/>
            <a:pathLst>
              <a:path w="252549" h="287149">
                <a:moveTo>
                  <a:pt x="38049" y="0"/>
                </a:moveTo>
                <a:lnTo>
                  <a:pt x="0" y="287149"/>
                </a:lnTo>
                <a:lnTo>
                  <a:pt x="252549" y="145299"/>
                </a:lnTo>
                <a:lnTo>
                  <a:pt x="38049" y="0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855148" y="5777508"/>
            <a:ext cx="1285875" cy="4196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864663" y="4207102"/>
            <a:ext cx="657082" cy="1571772"/>
          </a:xfrm>
          <a:custGeom>
            <a:avLst/>
            <a:gdLst/>
            <a:ahLst/>
            <a:cxnLst/>
            <a:rect l="l" t="t" r="r" b="b"/>
            <a:pathLst>
              <a:path w="934517" h="2235409">
                <a:moveTo>
                  <a:pt x="0" y="2235409"/>
                </a:moveTo>
                <a:lnTo>
                  <a:pt x="182116" y="2106693"/>
                </a:lnTo>
                <a:lnTo>
                  <a:pt x="323009" y="1995416"/>
                </a:lnTo>
                <a:lnTo>
                  <a:pt x="449312" y="1884299"/>
                </a:lnTo>
                <a:lnTo>
                  <a:pt x="561025" y="1773340"/>
                </a:lnTo>
                <a:lnTo>
                  <a:pt x="658149" y="1662539"/>
                </a:lnTo>
                <a:lnTo>
                  <a:pt x="740684" y="1551896"/>
                </a:lnTo>
                <a:lnTo>
                  <a:pt x="808629" y="1441412"/>
                </a:lnTo>
                <a:lnTo>
                  <a:pt x="861984" y="1331085"/>
                </a:lnTo>
                <a:lnTo>
                  <a:pt x="900751" y="1220917"/>
                </a:lnTo>
                <a:lnTo>
                  <a:pt x="924929" y="1110907"/>
                </a:lnTo>
                <a:lnTo>
                  <a:pt x="934517" y="1001055"/>
                </a:lnTo>
                <a:lnTo>
                  <a:pt x="929517" y="891361"/>
                </a:lnTo>
                <a:lnTo>
                  <a:pt x="909928" y="781824"/>
                </a:lnTo>
                <a:lnTo>
                  <a:pt x="875750" y="672446"/>
                </a:lnTo>
                <a:lnTo>
                  <a:pt x="826984" y="563225"/>
                </a:lnTo>
                <a:lnTo>
                  <a:pt x="763629" y="454161"/>
                </a:lnTo>
                <a:lnTo>
                  <a:pt x="685686" y="345256"/>
                </a:lnTo>
                <a:lnTo>
                  <a:pt x="593154" y="236507"/>
                </a:lnTo>
                <a:lnTo>
                  <a:pt x="486034" y="127917"/>
                </a:lnTo>
                <a:lnTo>
                  <a:pt x="364326" y="19483"/>
                </a:lnTo>
                <a:lnTo>
                  <a:pt x="339180" y="0"/>
                </a:lnTo>
              </a:path>
            </a:pathLst>
          </a:custGeom>
          <a:ln w="63500">
            <a:solidFill>
              <a:srgbClr val="7980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8976797" y="4109202"/>
            <a:ext cx="199785" cy="183572"/>
          </a:xfrm>
          <a:custGeom>
            <a:avLst/>
            <a:gdLst/>
            <a:ahLst/>
            <a:cxnLst/>
            <a:rect l="l" t="t" r="r" b="b"/>
            <a:pathLst>
              <a:path w="284139" h="261080">
                <a:moveTo>
                  <a:pt x="284139" y="56281"/>
                </a:moveTo>
                <a:lnTo>
                  <a:pt x="0" y="0"/>
                </a:lnTo>
                <a:lnTo>
                  <a:pt x="125458" y="261080"/>
                </a:lnTo>
                <a:lnTo>
                  <a:pt x="284139" y="56281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730578" y="5690317"/>
            <a:ext cx="202392" cy="175567"/>
          </a:xfrm>
          <a:custGeom>
            <a:avLst/>
            <a:gdLst/>
            <a:ahLst/>
            <a:cxnLst/>
            <a:rect l="l" t="t" r="r" b="b"/>
            <a:pathLst>
              <a:path w="287846" h="249695">
                <a:moveTo>
                  <a:pt x="146817" y="0"/>
                </a:moveTo>
                <a:lnTo>
                  <a:pt x="0" y="249695"/>
                </a:lnTo>
                <a:lnTo>
                  <a:pt x="287846" y="217331"/>
                </a:lnTo>
                <a:lnTo>
                  <a:pt x="146817" y="0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34953" y="4822031"/>
            <a:ext cx="500063" cy="5089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29781" y="5253029"/>
            <a:ext cx="0" cy="277725"/>
          </a:xfrm>
          <a:custGeom>
            <a:avLst/>
            <a:gdLst/>
            <a:ahLst/>
            <a:cxnLst/>
            <a:rect l="l" t="t" r="r" b="b"/>
            <a:pathLst>
              <a:path h="394987">
                <a:moveTo>
                  <a:pt x="0" y="0"/>
                </a:moveTo>
                <a:lnTo>
                  <a:pt x="0" y="39498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38625" y="4902398"/>
            <a:ext cx="642938" cy="64293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05236" y="5253029"/>
            <a:ext cx="0" cy="240527"/>
          </a:xfrm>
          <a:custGeom>
            <a:avLst/>
            <a:gdLst/>
            <a:ahLst/>
            <a:cxnLst/>
            <a:rect l="l" t="t" r="r" b="b"/>
            <a:pathLst>
              <a:path h="342083">
                <a:moveTo>
                  <a:pt x="0" y="0"/>
                </a:moveTo>
                <a:lnTo>
                  <a:pt x="0" y="342083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18731" y="5524082"/>
            <a:ext cx="1001030" cy="0"/>
          </a:xfrm>
          <a:custGeom>
            <a:avLst/>
            <a:gdLst/>
            <a:ahLst/>
            <a:cxnLst/>
            <a:rect l="l" t="t" r="r" b="b"/>
            <a:pathLst>
              <a:path w="1423687">
                <a:moveTo>
                  <a:pt x="1423687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54523" y="4339828"/>
            <a:ext cx="357188" cy="43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18805" y="4920258"/>
            <a:ext cx="428625" cy="42862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27734" y="5554266"/>
            <a:ext cx="410766" cy="2768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57945" y="4786312"/>
            <a:ext cx="776883" cy="78581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319617" y="5893594"/>
            <a:ext cx="1035844" cy="102691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256984" y="6286500"/>
            <a:ext cx="500063" cy="5000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1524" y="87510"/>
            <a:ext cx="8548177" cy="13594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4647" marR="52320">
              <a:lnSpc>
                <a:spcPts val="3020"/>
              </a:lnSpc>
              <a:spcBef>
                <a:spcPts val="150"/>
              </a:spcBef>
            </a:pP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Wh</a:t>
            </a:r>
            <a:r>
              <a:rPr sz="4219" b="1" spc="-24" baseline="2730" dirty="0">
                <a:solidFill>
                  <a:srgbClr val="011892"/>
                </a:solidFill>
                <a:latin typeface="+mj-lt"/>
                <a:cs typeface="Calibri"/>
              </a:rPr>
              <a:t>a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t is a </a:t>
            </a:r>
            <a:r>
              <a:rPr sz="4219" b="1" spc="-13" baseline="2730" dirty="0">
                <a:solidFill>
                  <a:srgbClr val="011892"/>
                </a:solidFill>
                <a:latin typeface="+mj-lt"/>
                <a:cs typeface="Calibri"/>
              </a:rPr>
              <a:t>c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ompu</a:t>
            </a:r>
            <a:r>
              <a:rPr sz="4219" b="1" spc="-35" baseline="2730" dirty="0">
                <a:solidFill>
                  <a:srgbClr val="011892"/>
                </a:solidFill>
                <a:latin typeface="+mj-lt"/>
                <a:cs typeface="Calibri"/>
              </a:rPr>
              <a:t>t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er n</a:t>
            </a:r>
            <a:r>
              <a:rPr sz="4219" b="1" spc="-18" baseline="2730" dirty="0">
                <a:solidFill>
                  <a:srgbClr val="011892"/>
                </a:solidFill>
                <a:latin typeface="+mj-lt"/>
                <a:cs typeface="Calibri"/>
              </a:rPr>
              <a:t>e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t</a:t>
            </a:r>
            <a:r>
              <a:rPr sz="4219" b="1" spc="-24" baseline="2730" dirty="0">
                <a:solidFill>
                  <a:srgbClr val="011892"/>
                </a:solidFill>
                <a:latin typeface="+mj-lt"/>
                <a:cs typeface="Calibri"/>
              </a:rPr>
              <a:t>w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ork?</a:t>
            </a:r>
            <a:endParaRPr sz="2812">
              <a:latin typeface="+mj-lt"/>
              <a:cs typeface="Calibri"/>
            </a:endParaRPr>
          </a:p>
          <a:p>
            <a:pPr marL="8929">
              <a:spcBef>
                <a:spcPts val="2084"/>
              </a:spcBef>
            </a:pPr>
            <a:r>
              <a:rPr sz="2250" b="1" dirty="0">
                <a:latin typeface="+mj-lt"/>
                <a:cs typeface="Calibri"/>
              </a:rPr>
              <a:t>A s</a:t>
            </a:r>
            <a:r>
              <a:rPr sz="2250" b="1" spc="-1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t of n</a:t>
            </a:r>
            <a:r>
              <a:rPr sz="2250" b="1" spc="-1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t</a:t>
            </a:r>
            <a:r>
              <a:rPr sz="2250" b="1" spc="-18" dirty="0">
                <a:latin typeface="+mj-lt"/>
                <a:cs typeface="Calibri"/>
              </a:rPr>
              <a:t>w</a:t>
            </a:r>
            <a:r>
              <a:rPr sz="2250" b="1" dirty="0">
                <a:latin typeface="+mj-lt"/>
                <a:cs typeface="Calibri"/>
              </a:rPr>
              <a:t>ork eleme</a:t>
            </a:r>
            <a:r>
              <a:rPr sz="2250" b="1" spc="-20" dirty="0">
                <a:latin typeface="+mj-lt"/>
                <a:cs typeface="Calibri"/>
              </a:rPr>
              <a:t>n</a:t>
            </a:r>
            <a:r>
              <a:rPr sz="2250" b="1" dirty="0">
                <a:latin typeface="+mj-lt"/>
                <a:cs typeface="Calibri"/>
              </a:rPr>
              <a:t>ts </a:t>
            </a:r>
            <a:r>
              <a:rPr sz="2250" b="1" spc="-10" dirty="0">
                <a:latin typeface="+mj-lt"/>
                <a:cs typeface="Calibri"/>
              </a:rPr>
              <a:t>c</a:t>
            </a:r>
            <a:r>
              <a:rPr sz="2250" b="1" dirty="0">
                <a:latin typeface="+mj-lt"/>
                <a:cs typeface="Calibri"/>
              </a:rPr>
              <a:t>onnec</a:t>
            </a:r>
            <a:r>
              <a:rPr sz="2250" b="1" spc="-27" dirty="0">
                <a:latin typeface="+mj-lt"/>
                <a:cs typeface="Calibri"/>
              </a:rPr>
              <a:t>t</a:t>
            </a:r>
            <a:r>
              <a:rPr sz="2250" b="1" dirty="0">
                <a:latin typeface="+mj-lt"/>
                <a:cs typeface="Calibri"/>
              </a:rPr>
              <a:t>ed </a:t>
            </a:r>
            <a:r>
              <a:rPr sz="2250" b="1" spc="-20" dirty="0">
                <a:latin typeface="+mj-lt"/>
                <a:cs typeface="Calibri"/>
              </a:rPr>
              <a:t>t</a:t>
            </a:r>
            <a:r>
              <a:rPr sz="2250" b="1" dirty="0">
                <a:latin typeface="+mj-lt"/>
                <a:cs typeface="Calibri"/>
              </a:rPr>
              <a:t>o</a:t>
            </a:r>
            <a:r>
              <a:rPr sz="2250" b="1" spc="-24" dirty="0">
                <a:latin typeface="+mj-lt"/>
                <a:cs typeface="Calibri"/>
              </a:rPr>
              <a:t>g</a:t>
            </a:r>
            <a:r>
              <a:rPr sz="2250" b="1" spc="-1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the</a:t>
            </a:r>
            <a:r>
              <a:rPr sz="2250" b="1" spc="-165" dirty="0">
                <a:latin typeface="+mj-lt"/>
                <a:cs typeface="Calibri"/>
              </a:rPr>
              <a:t>r</a:t>
            </a:r>
            <a:r>
              <a:rPr sz="2250" b="1" dirty="0">
                <a:latin typeface="+mj-lt"/>
                <a:cs typeface="Calibri"/>
              </a:rPr>
              <a:t>, th</a:t>
            </a:r>
            <a:r>
              <a:rPr sz="2250" b="1" spc="-20" dirty="0">
                <a:latin typeface="+mj-lt"/>
                <a:cs typeface="Calibri"/>
              </a:rPr>
              <a:t>a</a:t>
            </a:r>
            <a:r>
              <a:rPr sz="2250" b="1" dirty="0">
                <a:latin typeface="+mj-lt"/>
                <a:cs typeface="Calibri"/>
              </a:rPr>
              <a:t>t impleme</a:t>
            </a:r>
            <a:r>
              <a:rPr sz="2250" b="1" spc="-20" dirty="0">
                <a:latin typeface="+mj-lt"/>
                <a:cs typeface="Calibri"/>
              </a:rPr>
              <a:t>n</a:t>
            </a:r>
            <a:r>
              <a:rPr sz="2250" b="1" dirty="0">
                <a:latin typeface="+mj-lt"/>
                <a:cs typeface="Calibri"/>
              </a:rPr>
              <a:t>t a s</a:t>
            </a:r>
            <a:r>
              <a:rPr sz="2250" b="1" spc="-1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t of </a:t>
            </a:r>
            <a:endParaRPr sz="2250">
              <a:latin typeface="+mj-lt"/>
              <a:cs typeface="Calibri"/>
            </a:endParaRPr>
          </a:p>
          <a:p>
            <a:pPr marL="8929" marR="52320">
              <a:lnSpc>
                <a:spcPts val="2703"/>
              </a:lnSpc>
              <a:spcBef>
                <a:spcPts val="135"/>
              </a:spcBef>
            </a:pPr>
            <a:r>
              <a:rPr sz="2250" b="1" dirty="0">
                <a:latin typeface="+mj-lt"/>
                <a:cs typeface="Calibri"/>
              </a:rPr>
              <a:t>p</a:t>
            </a:r>
            <a:r>
              <a:rPr sz="2250" b="1" spc="-24" dirty="0">
                <a:latin typeface="+mj-lt"/>
                <a:cs typeface="Calibri"/>
              </a:rPr>
              <a:t>r</a:t>
            </a:r>
            <a:r>
              <a:rPr sz="2250" b="1" dirty="0">
                <a:latin typeface="+mj-lt"/>
                <a:cs typeface="Calibri"/>
              </a:rPr>
              <a:t>o</a:t>
            </a:r>
            <a:r>
              <a:rPr sz="2250" b="1" spc="-20" dirty="0">
                <a:latin typeface="+mj-lt"/>
                <a:cs typeface="Calibri"/>
              </a:rPr>
              <a:t>t</a:t>
            </a:r>
            <a:r>
              <a:rPr sz="2250" b="1" dirty="0">
                <a:latin typeface="+mj-lt"/>
                <a:cs typeface="Calibri"/>
              </a:rPr>
              <a:t>o</a:t>
            </a:r>
            <a:r>
              <a:rPr sz="2250" b="1" spc="-10" dirty="0">
                <a:latin typeface="+mj-lt"/>
                <a:cs typeface="Calibri"/>
              </a:rPr>
              <a:t>c</a:t>
            </a:r>
            <a:r>
              <a:rPr sz="2250" b="1" dirty="0">
                <a:latin typeface="+mj-lt"/>
                <a:cs typeface="Calibri"/>
              </a:rPr>
              <a:t>ols</a:t>
            </a:r>
            <a:r>
              <a:rPr sz="2250" b="1" spc="3" dirty="0">
                <a:latin typeface="+mj-lt"/>
                <a:cs typeface="Calibri"/>
              </a:rPr>
              <a:t> </a:t>
            </a:r>
            <a:r>
              <a:rPr sz="2250" b="1" spc="-31" dirty="0">
                <a:latin typeface="+mj-lt"/>
                <a:cs typeface="Calibri"/>
              </a:rPr>
              <a:t>f</a:t>
            </a:r>
            <a:r>
              <a:rPr sz="2250" b="1" dirty="0">
                <a:latin typeface="+mj-lt"/>
                <a:cs typeface="Calibri"/>
              </a:rPr>
              <a:t>or th</a:t>
            </a:r>
            <a:r>
              <a:rPr sz="2250" b="1" spc="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 pu</a:t>
            </a:r>
            <a:r>
              <a:rPr sz="2250" b="1" spc="3" dirty="0">
                <a:latin typeface="+mj-lt"/>
                <a:cs typeface="Calibri"/>
              </a:rPr>
              <a:t>r</a:t>
            </a:r>
            <a:r>
              <a:rPr sz="2250" b="1" dirty="0">
                <a:latin typeface="+mj-lt"/>
                <a:cs typeface="Calibri"/>
              </a:rPr>
              <a:t>pos</a:t>
            </a:r>
            <a:r>
              <a:rPr sz="2250" b="1" spc="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 of sha</a:t>
            </a:r>
            <a:r>
              <a:rPr sz="2250" b="1" spc="3" dirty="0">
                <a:latin typeface="+mj-lt"/>
                <a:cs typeface="Calibri"/>
              </a:rPr>
              <a:t>r</a:t>
            </a:r>
            <a:r>
              <a:rPr sz="2250" b="1" dirty="0">
                <a:latin typeface="+mj-lt"/>
                <a:cs typeface="Calibri"/>
              </a:rPr>
              <a:t>in</a:t>
            </a:r>
            <a:r>
              <a:rPr sz="2250" b="1" spc="3" dirty="0">
                <a:latin typeface="+mj-lt"/>
                <a:cs typeface="Calibri"/>
              </a:rPr>
              <a:t>g</a:t>
            </a:r>
            <a:r>
              <a:rPr sz="2250" b="1" dirty="0">
                <a:latin typeface="+mj-lt"/>
                <a:cs typeface="Calibri"/>
              </a:rPr>
              <a:t> </a:t>
            </a:r>
            <a:r>
              <a:rPr sz="2250" b="1" spc="-24" dirty="0">
                <a:latin typeface="+mj-lt"/>
                <a:cs typeface="Calibri"/>
              </a:rPr>
              <a:t>r</a:t>
            </a:r>
            <a:r>
              <a:rPr sz="2250" b="1" dirty="0">
                <a:latin typeface="+mj-lt"/>
                <a:cs typeface="Calibri"/>
              </a:rPr>
              <a:t>esou</a:t>
            </a:r>
            <a:r>
              <a:rPr sz="2250" b="1" spc="-27" dirty="0">
                <a:latin typeface="+mj-lt"/>
                <a:cs typeface="Calibri"/>
              </a:rPr>
              <a:t>r</a:t>
            </a:r>
            <a:r>
              <a:rPr sz="2250" b="1" dirty="0">
                <a:latin typeface="+mj-lt"/>
                <a:cs typeface="Calibri"/>
              </a:rPr>
              <a:t>ces </a:t>
            </a:r>
            <a:r>
              <a:rPr sz="2250" b="1" spc="-20" dirty="0">
                <a:latin typeface="+mj-lt"/>
                <a:cs typeface="Calibri"/>
              </a:rPr>
              <a:t>a</a:t>
            </a:r>
            <a:r>
              <a:rPr sz="2250" b="1" dirty="0">
                <a:latin typeface="+mj-lt"/>
                <a:cs typeface="Calibri"/>
              </a:rPr>
              <a:t>t</a:t>
            </a:r>
            <a:r>
              <a:rPr sz="2250" b="1" spc="3" dirty="0">
                <a:latin typeface="+mj-lt"/>
                <a:cs typeface="Calibri"/>
              </a:rPr>
              <a:t> </a:t>
            </a:r>
            <a:r>
              <a:rPr sz="2250" b="1" dirty="0">
                <a:latin typeface="+mj-lt"/>
                <a:cs typeface="Calibri"/>
              </a:rPr>
              <a:t>th</a:t>
            </a:r>
            <a:r>
              <a:rPr sz="2250" b="1" spc="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 end</a:t>
            </a:r>
            <a:r>
              <a:rPr sz="2250" b="1" spc="3" dirty="0">
                <a:latin typeface="+mj-lt"/>
                <a:cs typeface="Calibri"/>
              </a:rPr>
              <a:t> </a:t>
            </a:r>
            <a:r>
              <a:rPr sz="2250" b="1" dirty="0">
                <a:latin typeface="+mj-lt"/>
                <a:cs typeface="Calibri"/>
              </a:rPr>
              <a:t>ho</a:t>
            </a:r>
            <a:r>
              <a:rPr sz="2250" b="1" spc="-24" dirty="0">
                <a:latin typeface="+mj-lt"/>
                <a:cs typeface="Calibri"/>
              </a:rPr>
              <a:t>s</a:t>
            </a:r>
            <a:r>
              <a:rPr sz="2250" b="1" dirty="0">
                <a:latin typeface="+mj-lt"/>
                <a:cs typeface="Calibri"/>
              </a:rPr>
              <a:t>ts</a:t>
            </a:r>
            <a:endParaRPr sz="2250">
              <a:latin typeface="+mj-lt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29781" y="5253029"/>
            <a:ext cx="989980" cy="2710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859">
              <a:lnSpc>
                <a:spcPts val="703"/>
              </a:lnSpc>
            </a:pPr>
            <a:endParaRPr sz="703">
              <a:latin typeface="+mj-l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694083" y="2822494"/>
            <a:ext cx="989982" cy="2710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859">
              <a:lnSpc>
                <a:spcPts val="703"/>
              </a:lnSpc>
            </a:pPr>
            <a:endParaRPr sz="703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1553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1675805" y="87510"/>
            <a:ext cx="8295968" cy="10111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0364" marR="42860">
              <a:lnSpc>
                <a:spcPts val="3020"/>
              </a:lnSpc>
              <a:spcBef>
                <a:spcPts val="150"/>
              </a:spcBef>
            </a:pP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Wh</a:t>
            </a:r>
            <a:r>
              <a:rPr sz="4219" b="1" spc="-24" baseline="2730" dirty="0">
                <a:solidFill>
                  <a:srgbClr val="011892"/>
                </a:solidFill>
                <a:latin typeface="+mj-lt"/>
                <a:cs typeface="Calibri"/>
              </a:rPr>
              <a:t>a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t do </a:t>
            </a:r>
            <a:r>
              <a:rPr sz="4219" b="1" spc="-13" baseline="2730" dirty="0">
                <a:solidFill>
                  <a:srgbClr val="011892"/>
                </a:solidFill>
                <a:latin typeface="+mj-lt"/>
                <a:cs typeface="Calibri"/>
              </a:rPr>
              <a:t>c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om</a:t>
            </a:r>
            <a:r>
              <a:rPr sz="4219" b="1" spc="-3" baseline="2730" dirty="0">
                <a:solidFill>
                  <a:srgbClr val="011892"/>
                </a:solidFill>
                <a:latin typeface="+mj-lt"/>
                <a:cs typeface="Calibri"/>
              </a:rPr>
              <a:t>p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u</a:t>
            </a:r>
            <a:r>
              <a:rPr sz="4219" b="1" spc="-35" baseline="2730" dirty="0">
                <a:solidFill>
                  <a:srgbClr val="011892"/>
                </a:solidFill>
                <a:latin typeface="+mj-lt"/>
                <a:cs typeface="Calibri"/>
              </a:rPr>
              <a:t>t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er </a:t>
            </a:r>
            <a:r>
              <a:rPr sz="4219" b="1" spc="-3" baseline="2730" dirty="0">
                <a:solidFill>
                  <a:srgbClr val="011892"/>
                </a:solidFill>
                <a:latin typeface="+mj-lt"/>
                <a:cs typeface="Calibri"/>
              </a:rPr>
              <a:t>n</a:t>
            </a:r>
            <a:r>
              <a:rPr sz="4219" b="1" spc="-20" baseline="2730" dirty="0">
                <a:solidFill>
                  <a:srgbClr val="011892"/>
                </a:solidFill>
                <a:latin typeface="+mj-lt"/>
                <a:cs typeface="Calibri"/>
              </a:rPr>
              <a:t>e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t</a:t>
            </a:r>
            <a:r>
              <a:rPr sz="4219" b="1" spc="-24" baseline="2730" dirty="0">
                <a:solidFill>
                  <a:srgbClr val="011892"/>
                </a:solidFill>
                <a:latin typeface="+mj-lt"/>
                <a:cs typeface="Calibri"/>
              </a:rPr>
              <a:t>w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or</a:t>
            </a:r>
            <a:r>
              <a:rPr sz="4219" b="1" spc="-24" baseline="2730" dirty="0">
                <a:solidFill>
                  <a:srgbClr val="011892"/>
                </a:solidFill>
                <a:latin typeface="+mj-lt"/>
                <a:cs typeface="Calibri"/>
              </a:rPr>
              <a:t>k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s do?</a:t>
            </a:r>
            <a:endParaRPr sz="2812" dirty="0">
              <a:latin typeface="+mj-lt"/>
              <a:cs typeface="Calibri"/>
            </a:endParaRPr>
          </a:p>
          <a:p>
            <a:pPr marL="8929">
              <a:lnSpc>
                <a:spcPts val="2707"/>
              </a:lnSpc>
              <a:spcBef>
                <a:spcPts val="2084"/>
              </a:spcBef>
            </a:pPr>
            <a:r>
              <a:rPr sz="2250" b="1" dirty="0">
                <a:latin typeface="+mj-lt"/>
                <a:cs typeface="Calibri"/>
              </a:rPr>
              <a:t>A </a:t>
            </a:r>
            <a:r>
              <a:rPr sz="2250" b="1" spc="-10" dirty="0">
                <a:latin typeface="+mj-lt"/>
                <a:cs typeface="Calibri"/>
              </a:rPr>
              <a:t>c</a:t>
            </a:r>
            <a:r>
              <a:rPr sz="2250" b="1" dirty="0">
                <a:latin typeface="+mj-lt"/>
                <a:cs typeface="Calibri"/>
              </a:rPr>
              <a:t>ompu</a:t>
            </a:r>
            <a:r>
              <a:rPr sz="2250" b="1" spc="-27" dirty="0">
                <a:latin typeface="+mj-lt"/>
                <a:cs typeface="Calibri"/>
              </a:rPr>
              <a:t>t</a:t>
            </a:r>
            <a:r>
              <a:rPr sz="2250" b="1" dirty="0">
                <a:latin typeface="+mj-lt"/>
                <a:cs typeface="Calibri"/>
              </a:rPr>
              <a:t>er n</a:t>
            </a:r>
            <a:r>
              <a:rPr sz="2250" b="1" spc="-1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t</a:t>
            </a:r>
            <a:r>
              <a:rPr sz="2250" b="1" spc="-18" dirty="0">
                <a:latin typeface="+mj-lt"/>
                <a:cs typeface="Calibri"/>
              </a:rPr>
              <a:t>w</a:t>
            </a:r>
            <a:r>
              <a:rPr sz="2250" b="1" dirty="0">
                <a:latin typeface="+mj-lt"/>
                <a:cs typeface="Calibri"/>
              </a:rPr>
              <a:t>ork deli</a:t>
            </a:r>
            <a:r>
              <a:rPr sz="2250" b="1" spc="-20" dirty="0">
                <a:latin typeface="+mj-lt"/>
                <a:cs typeface="Calibri"/>
              </a:rPr>
              <a:t>v</a:t>
            </a:r>
            <a:r>
              <a:rPr sz="2250" b="1" dirty="0">
                <a:latin typeface="+mj-lt"/>
                <a:cs typeface="Calibri"/>
              </a:rPr>
              <a:t>e</a:t>
            </a:r>
            <a:r>
              <a:rPr sz="2250" b="1" spc="-27" dirty="0">
                <a:latin typeface="+mj-lt"/>
                <a:cs typeface="Calibri"/>
              </a:rPr>
              <a:t>r</a:t>
            </a:r>
            <a:r>
              <a:rPr sz="2250" b="1" dirty="0">
                <a:latin typeface="+mj-lt"/>
                <a:cs typeface="Calibri"/>
              </a:rPr>
              <a:t>s 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d</a:t>
            </a:r>
            <a:r>
              <a:rPr sz="2250" b="1" spc="-20" dirty="0">
                <a:solidFill>
                  <a:srgbClr val="FF0000"/>
                </a:solidFill>
                <a:latin typeface="+mj-lt"/>
                <a:cs typeface="Calibri"/>
              </a:rPr>
              <a:t>at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a</a:t>
            </a:r>
            <a:r>
              <a:rPr sz="2250" b="1" dirty="0">
                <a:latin typeface="+mj-lt"/>
                <a:cs typeface="Calibri"/>
              </a:rPr>
              <a:t> b</a:t>
            </a:r>
            <a:r>
              <a:rPr sz="2250" b="1" spc="-1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t</a:t>
            </a:r>
            <a:r>
              <a:rPr sz="2250" b="1" spc="-18" dirty="0">
                <a:latin typeface="+mj-lt"/>
                <a:cs typeface="Calibri"/>
              </a:rPr>
              <a:t>w</a:t>
            </a:r>
            <a:r>
              <a:rPr sz="2250" b="1" dirty="0">
                <a:latin typeface="+mj-lt"/>
                <a:cs typeface="Calibri"/>
              </a:rPr>
              <a:t>een the end poi</a:t>
            </a:r>
            <a:r>
              <a:rPr sz="2250" b="1" spc="-20" dirty="0">
                <a:latin typeface="+mj-lt"/>
                <a:cs typeface="Calibri"/>
              </a:rPr>
              <a:t>n</a:t>
            </a:r>
            <a:r>
              <a:rPr sz="2250" b="1" dirty="0">
                <a:latin typeface="+mj-lt"/>
                <a:cs typeface="Calibri"/>
              </a:rPr>
              <a:t>ts</a:t>
            </a:r>
            <a:r>
              <a:rPr lang="en-US" sz="2250" b="1" dirty="0">
                <a:latin typeface="+mj-lt"/>
                <a:cs typeface="Calibri"/>
              </a:rPr>
              <a:t>/hosts</a:t>
            </a:r>
            <a:r>
              <a:rPr sz="2250" b="1" dirty="0">
                <a:latin typeface="+mj-lt"/>
                <a:cs typeface="Calibri"/>
              </a:rPr>
              <a:t> </a:t>
            </a:r>
            <a:endParaRPr sz="2250" dirty="0">
              <a:latin typeface="+mj-lt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5805" y="1482952"/>
            <a:ext cx="160762" cy="8304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+mj-lt"/>
                <a:cs typeface="Arial"/>
              </a:rPr>
              <a:t>•</a:t>
            </a:r>
          </a:p>
          <a:p>
            <a:pPr marL="8929">
              <a:lnSpc>
                <a:spcPct val="95825"/>
              </a:lnSpc>
              <a:spcBef>
                <a:spcPts val="1442"/>
              </a:spcBef>
            </a:pPr>
            <a:endParaRPr sz="2250" dirty="0">
              <a:latin typeface="+mj-lt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05406" y="1482685"/>
            <a:ext cx="5762048" cy="8304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42860">
              <a:lnSpc>
                <a:spcPts val="2429"/>
              </a:lnSpc>
            </a:pPr>
            <a:r>
              <a:rPr sz="3375" b="1" baseline="2560" dirty="0">
                <a:latin typeface="+mj-lt"/>
                <a:cs typeface="Calibri"/>
              </a:rPr>
              <a:t>One </a:t>
            </a:r>
            <a:r>
              <a:rPr sz="3375" b="1" spc="-3" baseline="2560" dirty="0">
                <a:latin typeface="+mj-lt"/>
                <a:cs typeface="Calibri"/>
              </a:rPr>
              <a:t>a</a:t>
            </a:r>
            <a:r>
              <a:rPr sz="3375" b="1" baseline="2560" dirty="0">
                <a:latin typeface="+mj-lt"/>
                <a:cs typeface="Calibri"/>
              </a:rPr>
              <a:t>nd only one </a:t>
            </a:r>
            <a:r>
              <a:rPr sz="3375" b="1" spc="-20" baseline="2560" dirty="0">
                <a:latin typeface="+mj-lt"/>
                <a:cs typeface="Calibri"/>
              </a:rPr>
              <a:t>t</a:t>
            </a:r>
            <a:r>
              <a:rPr sz="3375" b="1" baseline="2560" dirty="0">
                <a:latin typeface="+mj-lt"/>
                <a:cs typeface="Calibri"/>
              </a:rPr>
              <a:t>as</a:t>
            </a:r>
            <a:r>
              <a:rPr sz="3375" b="1" spc="3" baseline="2560" dirty="0">
                <a:latin typeface="+mj-lt"/>
                <a:cs typeface="Calibri"/>
              </a:rPr>
              <a:t>k</a:t>
            </a:r>
            <a:r>
              <a:rPr sz="3375" baseline="2560" dirty="0">
                <a:latin typeface="+mj-lt"/>
                <a:cs typeface="Calibri"/>
              </a:rPr>
              <a:t>: Deli</a:t>
            </a:r>
            <a:r>
              <a:rPr sz="3375" spc="-20" baseline="2560" dirty="0">
                <a:latin typeface="+mj-lt"/>
                <a:cs typeface="Calibri"/>
              </a:rPr>
              <a:t>v</a:t>
            </a:r>
            <a:r>
              <a:rPr sz="3375" baseline="2560" dirty="0">
                <a:latin typeface="+mj-lt"/>
                <a:cs typeface="Calibri"/>
              </a:rPr>
              <a:t>ering the d</a:t>
            </a:r>
            <a:r>
              <a:rPr sz="3375" spc="-20" baseline="2560" dirty="0">
                <a:latin typeface="+mj-lt"/>
                <a:cs typeface="Calibri"/>
              </a:rPr>
              <a:t>a</a:t>
            </a:r>
            <a:r>
              <a:rPr sz="3375" spc="-27" baseline="2560" dirty="0">
                <a:latin typeface="+mj-lt"/>
                <a:cs typeface="Calibri"/>
              </a:rPr>
              <a:t>t</a:t>
            </a:r>
            <a:r>
              <a:rPr sz="3375" baseline="2560" dirty="0">
                <a:latin typeface="+mj-lt"/>
                <a:cs typeface="Calibri"/>
              </a:rPr>
              <a:t>a </a:t>
            </a:r>
            <a:endParaRPr sz="2250" dirty="0">
              <a:latin typeface="+mj-lt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5805" y="2706320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endParaRPr sz="2250">
              <a:latin typeface="+mj-lt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81187" y="2714982"/>
            <a:ext cx="289771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</a:pPr>
            <a:r>
              <a:rPr sz="3375" baseline="1706" dirty="0">
                <a:latin typeface="+mj-lt"/>
                <a:cs typeface="Calibri"/>
              </a:rPr>
              <a:t>This d</a:t>
            </a:r>
            <a:r>
              <a:rPr sz="3375" spc="-3" baseline="1706" dirty="0">
                <a:latin typeface="+mj-lt"/>
                <a:cs typeface="Calibri"/>
              </a:rPr>
              <a:t>e</a:t>
            </a:r>
            <a:r>
              <a:rPr sz="3375" baseline="1706" dirty="0">
                <a:latin typeface="+mj-lt"/>
                <a:cs typeface="Calibri"/>
              </a:rPr>
              <a:t>li</a:t>
            </a:r>
            <a:r>
              <a:rPr sz="3375" spc="-24" baseline="1706" dirty="0">
                <a:latin typeface="+mj-lt"/>
                <a:cs typeface="Calibri"/>
              </a:rPr>
              <a:t>v</a:t>
            </a:r>
            <a:r>
              <a:rPr sz="3375" baseline="1706" dirty="0">
                <a:latin typeface="+mj-lt"/>
                <a:cs typeface="Calibri"/>
              </a:rPr>
              <a:t>e</a:t>
            </a:r>
            <a:r>
              <a:rPr sz="3375" spc="10" baseline="1706" dirty="0">
                <a:latin typeface="+mj-lt"/>
                <a:cs typeface="Calibri"/>
              </a:rPr>
              <a:t>r</a:t>
            </a:r>
            <a:r>
              <a:rPr sz="3375" baseline="1706" dirty="0">
                <a:latin typeface="+mj-lt"/>
                <a:cs typeface="Calibri"/>
              </a:rPr>
              <a:t>y is don</a:t>
            </a:r>
            <a:r>
              <a:rPr sz="3375" spc="-3" baseline="1706" dirty="0">
                <a:latin typeface="+mj-lt"/>
                <a:cs typeface="Calibri"/>
              </a:rPr>
              <a:t>e</a:t>
            </a:r>
            <a:r>
              <a:rPr sz="3375" baseline="1706" dirty="0">
                <a:latin typeface="+mj-lt"/>
                <a:cs typeface="Calibri"/>
              </a:rPr>
              <a:t> </a:t>
            </a:r>
            <a:r>
              <a:rPr sz="3375" spc="-10" baseline="1706" dirty="0">
                <a:latin typeface="+mj-lt"/>
                <a:cs typeface="Calibri"/>
              </a:rPr>
              <a:t>b</a:t>
            </a:r>
            <a:r>
              <a:rPr sz="3375" baseline="1706" dirty="0">
                <a:latin typeface="+mj-lt"/>
                <a:cs typeface="Calibri"/>
              </a:rPr>
              <a:t>y</a:t>
            </a:r>
            <a:r>
              <a:rPr sz="3375" spc="3" baseline="1706" dirty="0">
                <a:latin typeface="+mj-lt"/>
                <a:cs typeface="Calibri"/>
              </a:rPr>
              <a:t>:</a:t>
            </a:r>
            <a:r>
              <a:rPr sz="3375" b="1" baseline="1706" dirty="0">
                <a:latin typeface="+mj-lt"/>
                <a:cs typeface="Calibri"/>
              </a:rPr>
              <a:t> </a:t>
            </a:r>
            <a:endParaRPr sz="2250">
              <a:latin typeface="+mj-lt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18742" y="3126015"/>
            <a:ext cx="160762" cy="7233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endParaRPr sz="2250">
              <a:latin typeface="+mj-lt"/>
              <a:cs typeface="Arial"/>
            </a:endParaRPr>
          </a:p>
          <a:p>
            <a:pPr marL="8929">
              <a:lnSpc>
                <a:spcPct val="95825"/>
              </a:lnSpc>
              <a:spcBef>
                <a:spcPts val="59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endParaRPr sz="2250">
              <a:latin typeface="+mj-lt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24125" y="3125748"/>
            <a:ext cx="5461104" cy="7233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42860">
              <a:lnSpc>
                <a:spcPts val="2429"/>
              </a:lnSpc>
            </a:pPr>
            <a:r>
              <a:rPr sz="3375" baseline="2560" dirty="0">
                <a:latin typeface="+mj-lt"/>
                <a:cs typeface="Calibri"/>
              </a:rPr>
              <a:t>Chopping the d</a:t>
            </a:r>
            <a:r>
              <a:rPr sz="3375" spc="-20" baseline="2560" dirty="0">
                <a:latin typeface="+mj-lt"/>
                <a:cs typeface="Calibri"/>
              </a:rPr>
              <a:t>a</a:t>
            </a:r>
            <a:r>
              <a:rPr sz="3375" spc="-27" baseline="2560" dirty="0">
                <a:latin typeface="+mj-lt"/>
                <a:cs typeface="Calibri"/>
              </a:rPr>
              <a:t>t</a:t>
            </a:r>
            <a:r>
              <a:rPr sz="3375" baseline="2560" dirty="0">
                <a:latin typeface="+mj-lt"/>
                <a:cs typeface="Calibri"/>
              </a:rPr>
              <a:t>a i</a:t>
            </a:r>
            <a:r>
              <a:rPr sz="3375" spc="-20" baseline="2560" dirty="0">
                <a:latin typeface="+mj-lt"/>
                <a:cs typeface="Calibri"/>
              </a:rPr>
              <a:t>nt</a:t>
            </a:r>
            <a:r>
              <a:rPr sz="3375" baseline="2560" dirty="0">
                <a:latin typeface="+mj-lt"/>
                <a:cs typeface="Calibri"/>
              </a:rPr>
              <a:t>o</a:t>
            </a:r>
            <a:r>
              <a:rPr sz="3375" b="1" baseline="2560" dirty="0">
                <a:latin typeface="+mj-lt"/>
                <a:cs typeface="Calibri"/>
              </a:rPr>
              <a:t> pac</a:t>
            </a:r>
            <a:r>
              <a:rPr sz="3375" b="1" spc="-63" baseline="2560" dirty="0">
                <a:latin typeface="+mj-lt"/>
                <a:cs typeface="Calibri"/>
              </a:rPr>
              <a:t>k</a:t>
            </a:r>
            <a:r>
              <a:rPr sz="3375" b="1" spc="-18" baseline="2560" dirty="0">
                <a:latin typeface="+mj-lt"/>
                <a:cs typeface="Calibri"/>
              </a:rPr>
              <a:t>e</a:t>
            </a:r>
            <a:r>
              <a:rPr sz="3375" b="1" baseline="2560" dirty="0">
                <a:latin typeface="+mj-lt"/>
                <a:cs typeface="Calibri"/>
              </a:rPr>
              <a:t>ts </a:t>
            </a:r>
            <a:endParaRPr sz="2250">
              <a:latin typeface="+mj-lt"/>
              <a:cs typeface="Calibri"/>
            </a:endParaRPr>
          </a:p>
          <a:p>
            <a:pPr marL="8929">
              <a:lnSpc>
                <a:spcPts val="2707"/>
              </a:lnSpc>
              <a:spcBef>
                <a:spcPts val="558"/>
              </a:spcBef>
            </a:pPr>
            <a:r>
              <a:rPr sz="2250" dirty="0">
                <a:latin typeface="+mj-lt"/>
                <a:cs typeface="Calibri"/>
              </a:rPr>
              <a:t>Sending individual pac</a:t>
            </a:r>
            <a:r>
              <a:rPr sz="2250" spc="-73" dirty="0">
                <a:latin typeface="+mj-lt"/>
                <a:cs typeface="Calibri"/>
              </a:rPr>
              <a:t>k</a:t>
            </a:r>
            <a:r>
              <a:rPr sz="2250" spc="-10" dirty="0">
                <a:latin typeface="+mj-lt"/>
                <a:cs typeface="Calibri"/>
              </a:rPr>
              <a:t>e</a:t>
            </a:r>
            <a:r>
              <a:rPr sz="2250" dirty="0">
                <a:latin typeface="+mj-lt"/>
                <a:cs typeface="Calibri"/>
              </a:rPr>
              <a:t>ts ac</a:t>
            </a:r>
            <a:r>
              <a:rPr sz="2250" spc="-35" dirty="0">
                <a:latin typeface="+mj-lt"/>
                <a:cs typeface="Calibri"/>
              </a:rPr>
              <a:t>r</a:t>
            </a:r>
            <a:r>
              <a:rPr sz="2250" dirty="0">
                <a:latin typeface="+mj-lt"/>
                <a:cs typeface="Calibri"/>
              </a:rPr>
              <a:t>oss the n</a:t>
            </a:r>
            <a:r>
              <a:rPr sz="2250" spc="-10" dirty="0">
                <a:latin typeface="+mj-lt"/>
                <a:cs typeface="Calibri"/>
              </a:rPr>
              <a:t>e</a:t>
            </a:r>
            <a:r>
              <a:rPr sz="2250" dirty="0">
                <a:latin typeface="+mj-lt"/>
                <a:cs typeface="Calibri"/>
              </a:rPr>
              <a:t>t</a:t>
            </a:r>
            <a:r>
              <a:rPr sz="2250" spc="-20" dirty="0">
                <a:latin typeface="+mj-lt"/>
                <a:cs typeface="Calibri"/>
              </a:rPr>
              <a:t>w</a:t>
            </a:r>
            <a:r>
              <a:rPr sz="2250" dirty="0">
                <a:latin typeface="+mj-lt"/>
                <a:cs typeface="Calibri"/>
              </a:rPr>
              <a:t>ork </a:t>
            </a:r>
            <a:endParaRPr sz="2250">
              <a:latin typeface="+mj-lt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18742" y="3956476"/>
            <a:ext cx="5135376" cy="3122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457"/>
              </a:lnSpc>
            </a:pPr>
            <a:r>
              <a:rPr sz="3375" baseline="1811" dirty="0">
                <a:latin typeface="+mj-lt"/>
                <a:cs typeface="Arial"/>
              </a:rPr>
              <a:t>•</a:t>
            </a:r>
            <a:r>
              <a:rPr sz="3375" spc="207" baseline="1811" dirty="0">
                <a:latin typeface="+mj-lt"/>
                <a:cs typeface="Arial"/>
              </a:rPr>
              <a:t> </a:t>
            </a:r>
            <a:r>
              <a:rPr sz="3375" spc="-38" baseline="1706" dirty="0">
                <a:latin typeface="+mj-lt"/>
                <a:cs typeface="Calibri"/>
              </a:rPr>
              <a:t>R</a:t>
            </a:r>
            <a:r>
              <a:rPr sz="3375" baseline="1706" dirty="0">
                <a:latin typeface="+mj-lt"/>
                <a:cs typeface="Calibri"/>
              </a:rPr>
              <a:t>e</a:t>
            </a:r>
            <a:r>
              <a:rPr sz="3375" spc="-18" baseline="1706" dirty="0">
                <a:latin typeface="+mj-lt"/>
                <a:cs typeface="Calibri"/>
              </a:rPr>
              <a:t>c</a:t>
            </a:r>
            <a:r>
              <a:rPr sz="3375" baseline="1706" dirty="0">
                <a:latin typeface="+mj-lt"/>
                <a:cs typeface="Calibri"/>
              </a:rPr>
              <a:t>on</a:t>
            </a:r>
            <a:r>
              <a:rPr sz="3375" spc="-24" baseline="1706" dirty="0">
                <a:latin typeface="+mj-lt"/>
                <a:cs typeface="Calibri"/>
              </a:rPr>
              <a:t>s</a:t>
            </a:r>
            <a:r>
              <a:rPr sz="3375" baseline="1706" dirty="0">
                <a:latin typeface="+mj-lt"/>
                <a:cs typeface="Calibri"/>
              </a:rPr>
              <a:t>tructing the d</a:t>
            </a:r>
            <a:r>
              <a:rPr sz="3375" spc="-20" baseline="1706" dirty="0">
                <a:latin typeface="+mj-lt"/>
                <a:cs typeface="Calibri"/>
              </a:rPr>
              <a:t>a</a:t>
            </a:r>
            <a:r>
              <a:rPr sz="3375" spc="-27" baseline="1706" dirty="0">
                <a:latin typeface="+mj-lt"/>
                <a:cs typeface="Calibri"/>
              </a:rPr>
              <a:t>t</a:t>
            </a:r>
            <a:r>
              <a:rPr sz="3375" baseline="1706" dirty="0">
                <a:latin typeface="+mj-lt"/>
                <a:cs typeface="Calibri"/>
              </a:rPr>
              <a:t>a </a:t>
            </a:r>
            <a:r>
              <a:rPr sz="3375" spc="-20" baseline="1706" dirty="0">
                <a:latin typeface="+mj-lt"/>
                <a:cs typeface="Calibri"/>
              </a:rPr>
              <a:t>a</a:t>
            </a:r>
            <a:r>
              <a:rPr sz="3375" baseline="1706" dirty="0">
                <a:latin typeface="+mj-lt"/>
                <a:cs typeface="Calibri"/>
              </a:rPr>
              <a:t>t the end poi</a:t>
            </a:r>
            <a:r>
              <a:rPr sz="3375" spc="-20" baseline="1706" dirty="0">
                <a:latin typeface="+mj-lt"/>
                <a:cs typeface="Calibri"/>
              </a:rPr>
              <a:t>n</a:t>
            </a:r>
            <a:r>
              <a:rPr sz="3375" baseline="1706" dirty="0">
                <a:latin typeface="+mj-lt"/>
                <a:cs typeface="Calibri"/>
              </a:rPr>
              <a:t>ts </a:t>
            </a:r>
            <a:endParaRPr sz="2250">
              <a:latin typeface="+mj-lt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44536" y="4956601"/>
            <a:ext cx="7094893" cy="1143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46469">
              <a:spcBef>
                <a:spcPts val="558"/>
              </a:spcBef>
            </a:pPr>
            <a:r>
              <a:rPr sz="2250" spc="-53" dirty="0">
                <a:solidFill>
                  <a:srgbClr val="FF0000"/>
                </a:solidFill>
                <a:latin typeface="+mj-lt"/>
                <a:cs typeface="Calibri"/>
              </a:rPr>
              <a:t>E</a:t>
            </a:r>
            <a:r>
              <a:rPr sz="2250" spc="-20" dirty="0">
                <a:solidFill>
                  <a:srgbClr val="FF0000"/>
                </a:solidFill>
                <a:latin typeface="+mj-lt"/>
                <a:cs typeface="Calibri"/>
              </a:rPr>
              <a:t>v</a:t>
            </a:r>
            <a:r>
              <a:rPr sz="2250" dirty="0">
                <a:solidFill>
                  <a:srgbClr val="FF0000"/>
                </a:solidFill>
                <a:latin typeface="+mj-lt"/>
                <a:cs typeface="Calibri"/>
              </a:rPr>
              <a:t>olution of</a:t>
            </a:r>
            <a:r>
              <a:rPr lang="en-US" sz="2250" dirty="0">
                <a:solidFill>
                  <a:srgbClr val="FF0000"/>
                </a:solidFill>
                <a:latin typeface="+mj-lt"/>
                <a:cs typeface="Calibri"/>
              </a:rPr>
              <a:t> Technology, </a:t>
            </a:r>
            <a:r>
              <a:rPr sz="2250" dirty="0">
                <a:solidFill>
                  <a:srgbClr val="FF0000"/>
                </a:solidFill>
                <a:latin typeface="+mj-lt"/>
                <a:cs typeface="Calibri"/>
              </a:rPr>
              <a:t>I</a:t>
            </a:r>
            <a:r>
              <a:rPr sz="2250" spc="-13" dirty="0">
                <a:solidFill>
                  <a:srgbClr val="FF0000"/>
                </a:solidFill>
                <a:latin typeface="+mj-lt"/>
                <a:cs typeface="Calibri"/>
              </a:rPr>
              <a:t>n</a:t>
            </a:r>
            <a:r>
              <a:rPr sz="2250" dirty="0">
                <a:solidFill>
                  <a:srgbClr val="FF0000"/>
                </a:solidFill>
                <a:latin typeface="+mj-lt"/>
                <a:cs typeface="Calibri"/>
              </a:rPr>
              <a:t>f</a:t>
            </a:r>
            <a:r>
              <a:rPr sz="2250" spc="-45" dirty="0">
                <a:solidFill>
                  <a:srgbClr val="FF0000"/>
                </a:solidFill>
                <a:latin typeface="+mj-lt"/>
                <a:cs typeface="Calibri"/>
              </a:rPr>
              <a:t>r</a:t>
            </a:r>
            <a:r>
              <a:rPr sz="2250" dirty="0">
                <a:solidFill>
                  <a:srgbClr val="FF0000"/>
                </a:solidFill>
                <a:latin typeface="+mj-lt"/>
                <a:cs typeface="Calibri"/>
              </a:rPr>
              <a:t>a</a:t>
            </a:r>
            <a:r>
              <a:rPr sz="2250" spc="-24" dirty="0">
                <a:solidFill>
                  <a:srgbClr val="FF0000"/>
                </a:solidFill>
                <a:latin typeface="+mj-lt"/>
                <a:cs typeface="Calibri"/>
              </a:rPr>
              <a:t>s</a:t>
            </a:r>
            <a:r>
              <a:rPr sz="2250" dirty="0">
                <a:solidFill>
                  <a:srgbClr val="FF0000"/>
                </a:solidFill>
                <a:latin typeface="+mj-lt"/>
                <a:cs typeface="Calibri"/>
              </a:rPr>
              <a:t>tructu</a:t>
            </a:r>
            <a:r>
              <a:rPr sz="2250" spc="-27" dirty="0">
                <a:solidFill>
                  <a:srgbClr val="FF0000"/>
                </a:solidFill>
                <a:latin typeface="+mj-lt"/>
                <a:cs typeface="Calibri"/>
              </a:rPr>
              <a:t>r</a:t>
            </a:r>
            <a:r>
              <a:rPr sz="2250" dirty="0">
                <a:solidFill>
                  <a:srgbClr val="FF0000"/>
                </a:solidFill>
                <a:latin typeface="+mj-lt"/>
                <a:cs typeface="Calibri"/>
              </a:rPr>
              <a:t>e, p</a:t>
            </a:r>
            <a:r>
              <a:rPr sz="2250" spc="-35" dirty="0">
                <a:solidFill>
                  <a:srgbClr val="FF0000"/>
                </a:solidFill>
                <a:latin typeface="+mj-lt"/>
                <a:cs typeface="Calibri"/>
              </a:rPr>
              <a:t>r</a:t>
            </a:r>
            <a:r>
              <a:rPr sz="2250" dirty="0">
                <a:solidFill>
                  <a:srgbClr val="FF0000"/>
                </a:solidFill>
                <a:latin typeface="+mj-lt"/>
                <a:cs typeface="Calibri"/>
              </a:rPr>
              <a:t>o</a:t>
            </a:r>
            <a:r>
              <a:rPr sz="2250" spc="-20" dirty="0">
                <a:solidFill>
                  <a:srgbClr val="FF0000"/>
                </a:solidFill>
                <a:latin typeface="+mj-lt"/>
                <a:cs typeface="Calibri"/>
              </a:rPr>
              <a:t>t</a:t>
            </a:r>
            <a:r>
              <a:rPr sz="2250" dirty="0">
                <a:solidFill>
                  <a:srgbClr val="FF0000"/>
                </a:solidFill>
                <a:latin typeface="+mj-lt"/>
                <a:cs typeface="Calibri"/>
              </a:rPr>
              <a:t>o</a:t>
            </a:r>
            <a:r>
              <a:rPr sz="2250" spc="-18" dirty="0">
                <a:solidFill>
                  <a:srgbClr val="FF0000"/>
                </a:solidFill>
                <a:latin typeface="+mj-lt"/>
                <a:cs typeface="Calibri"/>
              </a:rPr>
              <a:t>c</a:t>
            </a:r>
            <a:r>
              <a:rPr sz="2250" dirty="0">
                <a:solidFill>
                  <a:srgbClr val="FF0000"/>
                </a:solidFill>
                <a:latin typeface="+mj-lt"/>
                <a:cs typeface="Calibri"/>
              </a:rPr>
              <a:t>ols, </a:t>
            </a:r>
            <a:r>
              <a:rPr lang="en-US" sz="2250" dirty="0">
                <a:solidFill>
                  <a:srgbClr val="FF0000"/>
                </a:solidFill>
                <a:latin typeface="+mj-lt"/>
                <a:cs typeface="Calibri"/>
              </a:rPr>
              <a:t>and </a:t>
            </a:r>
            <a:r>
              <a:rPr sz="2250" dirty="0">
                <a:solidFill>
                  <a:srgbClr val="FF0000"/>
                </a:solidFill>
                <a:latin typeface="+mj-lt"/>
                <a:cs typeface="Calibri"/>
              </a:rPr>
              <a:t>purpose </a:t>
            </a:r>
          </a:p>
        </p:txBody>
      </p:sp>
    </p:spTree>
    <p:extLst>
      <p:ext uri="{BB962C8B-B14F-4D97-AF65-F5344CB8AC3E}">
        <p14:creationId xmlns:p14="http://schemas.microsoft.com/office/powerpoint/2010/main" val="2770330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57400" y="201614"/>
            <a:ext cx="7772400" cy="892175"/>
          </a:xfrm>
        </p:spPr>
        <p:txBody>
          <a:bodyPr/>
          <a:lstStyle/>
          <a:p>
            <a:pPr eaLnBrk="1" hangingPunct="1"/>
            <a:r>
              <a:rPr lang="en-US" altLang="en-US" sz="4000"/>
              <a:t>A closer look at network structure:</a:t>
            </a:r>
            <a:endParaRPr lang="en-US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41513" y="1381125"/>
            <a:ext cx="4203700" cy="104775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SzPct val="75000"/>
            </a:pPr>
            <a:r>
              <a:rPr lang="en-US" altLang="en-US" i="1">
                <a:solidFill>
                  <a:srgbClr val="CC0000"/>
                </a:solidFill>
              </a:rPr>
              <a:t>network edge:</a:t>
            </a:r>
          </a:p>
          <a:p>
            <a:pPr lvl="1" eaLnBrk="1" hangingPunct="1">
              <a:buSzPct val="75000"/>
            </a:pPr>
            <a:r>
              <a:rPr lang="en-US" altLang="en-US">
                <a:ea typeface="MS PGothic" panose="020B0600070205080204" pitchFamily="34" charset="-128"/>
              </a:rPr>
              <a:t>hosts: clients and servers</a:t>
            </a:r>
          </a:p>
          <a:p>
            <a:pPr lvl="1" eaLnBrk="1" hangingPunct="1">
              <a:buSzPct val="75000"/>
            </a:pPr>
            <a:r>
              <a:rPr lang="en-US" altLang="en-US">
                <a:ea typeface="MS PGothic" panose="020B0600070205080204" pitchFamily="34" charset="-128"/>
              </a:rPr>
              <a:t>servers often in data centers</a:t>
            </a:r>
          </a:p>
          <a:p>
            <a:pPr lvl="1" eaLnBrk="1" hangingPunct="1">
              <a:buSzPct val="75000"/>
            </a:pPr>
            <a:endParaRPr lang="en-US" altLang="en-US">
              <a:ea typeface="MS PGothic" panose="020B0600070205080204" pitchFamily="34" charset="-128"/>
            </a:endParaRPr>
          </a:p>
        </p:txBody>
      </p:sp>
      <p:sp>
        <p:nvSpPr>
          <p:cNvPr id="10088" name="Rectangle 872"/>
          <p:cNvSpPr>
            <a:spLocks noChangeArrowheads="1"/>
          </p:cNvSpPr>
          <p:nvPr/>
        </p:nvSpPr>
        <p:spPr bwMode="auto">
          <a:xfrm>
            <a:off x="1943100" y="3068638"/>
            <a:ext cx="4027488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i="1">
                <a:solidFill>
                  <a:srgbClr val="CC0000"/>
                </a:solidFill>
              </a:rPr>
              <a:t>access networks, physical media:</a:t>
            </a:r>
            <a:r>
              <a:rPr lang="en-US" altLang="en-US"/>
              <a:t> wired, wireless communication links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endParaRPr lang="en-US" altLang="en-US" sz="2400"/>
          </a:p>
        </p:txBody>
      </p:sp>
      <p:sp>
        <p:nvSpPr>
          <p:cNvPr id="10089" name="Rectangle 873"/>
          <p:cNvSpPr>
            <a:spLocks noChangeArrowheads="1"/>
          </p:cNvSpPr>
          <p:nvPr/>
        </p:nvSpPr>
        <p:spPr bwMode="auto">
          <a:xfrm>
            <a:off x="1971675" y="4784726"/>
            <a:ext cx="38100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628650" indent="-1714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15000"/>
              </a:spcBef>
            </a:pPr>
            <a:r>
              <a:rPr lang="en-US" altLang="en-US" i="1">
                <a:solidFill>
                  <a:srgbClr val="CC0000"/>
                </a:solidFill>
              </a:rPr>
              <a:t>network core: </a:t>
            </a:r>
          </a:p>
          <a:p>
            <a:pPr lvl="1">
              <a:spcBef>
                <a:spcPct val="15000"/>
              </a:spcBef>
              <a:buSzPct val="95000"/>
            </a:pPr>
            <a:r>
              <a:rPr lang="en-US" altLang="en-US">
                <a:ea typeface="MS PGothic" panose="020B0600070205080204" pitchFamily="34" charset="-128"/>
              </a:rPr>
              <a:t>interconnected routers</a:t>
            </a:r>
          </a:p>
          <a:p>
            <a:pPr lvl="1">
              <a:spcBef>
                <a:spcPct val="15000"/>
              </a:spcBef>
              <a:buSzPct val="95000"/>
            </a:pPr>
            <a:r>
              <a:rPr lang="en-US" altLang="en-US">
                <a:ea typeface="MS PGothic" panose="020B0600070205080204" pitchFamily="34" charset="-128"/>
              </a:rPr>
              <a:t>network of networks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</a:pPr>
            <a:endParaRPr lang="en-US" altLang="en-US" sz="2400"/>
          </a:p>
        </p:txBody>
      </p:sp>
      <p:pic>
        <p:nvPicPr>
          <p:cNvPr id="36871" name="Picture 54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64" y="877889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72" name="Group 733"/>
          <p:cNvGrpSpPr>
            <a:grpSpLocks/>
          </p:cNvGrpSpPr>
          <p:nvPr/>
        </p:nvGrpSpPr>
        <p:grpSpPr bwMode="auto">
          <a:xfrm>
            <a:off x="6726239" y="1384300"/>
            <a:ext cx="3551237" cy="4743450"/>
            <a:chOff x="5202238" y="1384300"/>
            <a:chExt cx="3551237" cy="4743450"/>
          </a:xfrm>
        </p:grpSpPr>
        <p:sp>
          <p:nvSpPr>
            <p:cNvPr id="36874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6 w 828"/>
                <a:gd name="T1" fmla="*/ 2147483646 h 425"/>
                <a:gd name="T2" fmla="*/ 2147483646 w 828"/>
                <a:gd name="T3" fmla="*/ 2147483646 h 425"/>
                <a:gd name="T4" fmla="*/ 2147483646 w 828"/>
                <a:gd name="T5" fmla="*/ 2147483646 h 425"/>
                <a:gd name="T6" fmla="*/ 2147483646 w 828"/>
                <a:gd name="T7" fmla="*/ 2147483646 h 425"/>
                <a:gd name="T8" fmla="*/ 2147483646 w 828"/>
                <a:gd name="T9" fmla="*/ 2147483646 h 425"/>
                <a:gd name="T10" fmla="*/ 2147483646 w 828"/>
                <a:gd name="T11" fmla="*/ 2147483646 h 425"/>
                <a:gd name="T12" fmla="*/ 2147483646 w 828"/>
                <a:gd name="T13" fmla="*/ 2147483646 h 425"/>
                <a:gd name="T14" fmla="*/ 2147483646 w 828"/>
                <a:gd name="T15" fmla="*/ 2147483646 h 425"/>
                <a:gd name="T16" fmla="*/ 2147483646 w 828"/>
                <a:gd name="T17" fmla="*/ 2147483646 h 425"/>
                <a:gd name="T18" fmla="*/ 2147483646 w 828"/>
                <a:gd name="T19" fmla="*/ 2147483646 h 425"/>
                <a:gd name="T20" fmla="*/ 2147483646 w 828"/>
                <a:gd name="T21" fmla="*/ 2147483646 h 425"/>
                <a:gd name="T22" fmla="*/ 2147483646 w 828"/>
                <a:gd name="T23" fmla="*/ 2147483646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75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6 w 765"/>
                <a:gd name="T1" fmla="*/ 2147483646 h 459"/>
                <a:gd name="T2" fmla="*/ 2147483646 w 765"/>
                <a:gd name="T3" fmla="*/ 2147483646 h 459"/>
                <a:gd name="T4" fmla="*/ 2147483646 w 765"/>
                <a:gd name="T5" fmla="*/ 2147483646 h 459"/>
                <a:gd name="T6" fmla="*/ 2147483646 w 765"/>
                <a:gd name="T7" fmla="*/ 2147483646 h 459"/>
                <a:gd name="T8" fmla="*/ 2147483646 w 765"/>
                <a:gd name="T9" fmla="*/ 2147483646 h 459"/>
                <a:gd name="T10" fmla="*/ 2147483646 w 765"/>
                <a:gd name="T11" fmla="*/ 2147483646 h 459"/>
                <a:gd name="T12" fmla="*/ 2147483646 w 765"/>
                <a:gd name="T13" fmla="*/ 2147483646 h 459"/>
                <a:gd name="T14" fmla="*/ 2147483646 w 765"/>
                <a:gd name="T15" fmla="*/ 2147483646 h 459"/>
                <a:gd name="T16" fmla="*/ 2147483646 w 765"/>
                <a:gd name="T17" fmla="*/ 2147483646 h 459"/>
                <a:gd name="T18" fmla="*/ 2147483646 w 765"/>
                <a:gd name="T19" fmla="*/ 2147483646 h 459"/>
                <a:gd name="T20" fmla="*/ 2147483646 w 765"/>
                <a:gd name="T21" fmla="*/ 2147483646 h 459"/>
                <a:gd name="T22" fmla="*/ 2147483646 w 765"/>
                <a:gd name="T23" fmla="*/ 2147483646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76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36877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37227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228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6878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79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80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81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82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83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84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85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886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887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888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89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0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1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2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3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4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5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6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7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8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9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900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901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902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903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904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905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906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36907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37225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226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  <p:grpSp>
          <p:nvGrpSpPr>
            <p:cNvPr id="36908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7223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224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  <p:grpSp>
          <p:nvGrpSpPr>
            <p:cNvPr id="36909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7221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222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  <p:grpSp>
          <p:nvGrpSpPr>
            <p:cNvPr id="36910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37219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220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  <p:pic>
          <p:nvPicPr>
            <p:cNvPr id="36911" name="Picture 603" descr="car_icon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6912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37217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218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6913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3720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21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21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212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215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216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213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214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14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3720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20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20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204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207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208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205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206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15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3719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9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9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96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99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200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97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98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16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3718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8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8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88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91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92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89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90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36917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36918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3717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7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7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80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83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84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81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82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19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3716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7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7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72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75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76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73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74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20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3716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6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6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64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67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68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65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66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21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3715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5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5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56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59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60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57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58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22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3714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4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4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48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51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52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49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50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23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3713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3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3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40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43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44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41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42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24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3712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3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3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32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35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36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33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34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25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3712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2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2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24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27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28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25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26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26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37119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120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6927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37117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118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6928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37099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37102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03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04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05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06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07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08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09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10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11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12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13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14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15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16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pic>
            <p:nvPicPr>
              <p:cNvPr id="37100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101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6929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mobile network</a:t>
              </a:r>
            </a:p>
          </p:txBody>
        </p:sp>
        <p:sp>
          <p:nvSpPr>
            <p:cNvPr id="36930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global ISP</a:t>
              </a:r>
            </a:p>
          </p:txBody>
        </p:sp>
        <p:sp>
          <p:nvSpPr>
            <p:cNvPr id="36931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regional ISP</a:t>
              </a:r>
            </a:p>
          </p:txBody>
        </p:sp>
        <p:sp>
          <p:nvSpPr>
            <p:cNvPr id="36932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home 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network</a:t>
              </a:r>
            </a:p>
          </p:txBody>
        </p:sp>
        <p:sp>
          <p:nvSpPr>
            <p:cNvPr id="36933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institutional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       network</a:t>
              </a:r>
            </a:p>
          </p:txBody>
        </p:sp>
        <p:grpSp>
          <p:nvGrpSpPr>
            <p:cNvPr id="36934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37067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5 w 354"/>
                  <a:gd name="T1" fmla="*/ 0 h 2742"/>
                  <a:gd name="T2" fmla="*/ 24 w 354"/>
                  <a:gd name="T3" fmla="*/ 38 h 2742"/>
                  <a:gd name="T4" fmla="*/ 24 w 354"/>
                  <a:gd name="T5" fmla="*/ 295 h 2742"/>
                  <a:gd name="T6" fmla="*/ 0 w 354"/>
                  <a:gd name="T7" fmla="*/ 309 h 2742"/>
                  <a:gd name="T8" fmla="*/ 5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68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69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4 w 211"/>
                  <a:gd name="T3" fmla="*/ 25 h 2537"/>
                  <a:gd name="T4" fmla="*/ 2 w 211"/>
                  <a:gd name="T5" fmla="*/ 282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70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5 h 226"/>
                  <a:gd name="T4" fmla="*/ 23 w 328"/>
                  <a:gd name="T5" fmla="*/ 27 h 226"/>
                  <a:gd name="T6" fmla="*/ 0 w 328"/>
                  <a:gd name="T7" fmla="*/ 1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71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7072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7097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98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7073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7074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7095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96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7075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76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7077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7093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94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7078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4 h 226"/>
                  <a:gd name="T4" fmla="*/ 23 w 328"/>
                  <a:gd name="T5" fmla="*/ 25 h 226"/>
                  <a:gd name="T6" fmla="*/ 0 w 328"/>
                  <a:gd name="T7" fmla="*/ 10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37079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7091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92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7080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81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1 w 296"/>
                  <a:gd name="T3" fmla="*/ 15 h 256"/>
                  <a:gd name="T4" fmla="*/ 21 w 296"/>
                  <a:gd name="T5" fmla="*/ 28 h 256"/>
                  <a:gd name="T6" fmla="*/ 0 w 296"/>
                  <a:gd name="T7" fmla="*/ 10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82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2 w 304"/>
                  <a:gd name="T3" fmla="*/ 19 h 288"/>
                  <a:gd name="T4" fmla="*/ 20 w 304"/>
                  <a:gd name="T5" fmla="*/ 33 h 288"/>
                  <a:gd name="T6" fmla="*/ 2 w 304"/>
                  <a:gd name="T7" fmla="*/ 14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83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84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3 h 240"/>
                  <a:gd name="T2" fmla="*/ 2 w 306"/>
                  <a:gd name="T3" fmla="*/ 28 h 240"/>
                  <a:gd name="T4" fmla="*/ 22 w 306"/>
                  <a:gd name="T5" fmla="*/ 13 h 240"/>
                  <a:gd name="T6" fmla="*/ 21 w 306"/>
                  <a:gd name="T7" fmla="*/ 0 h 240"/>
                  <a:gd name="T8" fmla="*/ 0 w 306"/>
                  <a:gd name="T9" fmla="*/ 1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85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86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87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88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089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90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6935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37035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5 w 354"/>
                  <a:gd name="T1" fmla="*/ 0 h 2742"/>
                  <a:gd name="T2" fmla="*/ 24 w 354"/>
                  <a:gd name="T3" fmla="*/ 38 h 2742"/>
                  <a:gd name="T4" fmla="*/ 24 w 354"/>
                  <a:gd name="T5" fmla="*/ 295 h 2742"/>
                  <a:gd name="T6" fmla="*/ 0 w 354"/>
                  <a:gd name="T7" fmla="*/ 309 h 2742"/>
                  <a:gd name="T8" fmla="*/ 5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36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37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4 w 211"/>
                  <a:gd name="T3" fmla="*/ 25 h 2537"/>
                  <a:gd name="T4" fmla="*/ 2 w 211"/>
                  <a:gd name="T5" fmla="*/ 282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38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5 h 226"/>
                  <a:gd name="T4" fmla="*/ 23 w 328"/>
                  <a:gd name="T5" fmla="*/ 27 h 226"/>
                  <a:gd name="T6" fmla="*/ 0 w 328"/>
                  <a:gd name="T7" fmla="*/ 1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39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7040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7065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66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7041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7042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7063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64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7043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44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7045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7061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62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7046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4 h 226"/>
                  <a:gd name="T4" fmla="*/ 23 w 328"/>
                  <a:gd name="T5" fmla="*/ 25 h 226"/>
                  <a:gd name="T6" fmla="*/ 0 w 328"/>
                  <a:gd name="T7" fmla="*/ 10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37047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7059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60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7048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49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1 w 296"/>
                  <a:gd name="T3" fmla="*/ 15 h 256"/>
                  <a:gd name="T4" fmla="*/ 21 w 296"/>
                  <a:gd name="T5" fmla="*/ 28 h 256"/>
                  <a:gd name="T6" fmla="*/ 0 w 296"/>
                  <a:gd name="T7" fmla="*/ 10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50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2 w 304"/>
                  <a:gd name="T3" fmla="*/ 19 h 288"/>
                  <a:gd name="T4" fmla="*/ 20 w 304"/>
                  <a:gd name="T5" fmla="*/ 33 h 288"/>
                  <a:gd name="T6" fmla="*/ 2 w 304"/>
                  <a:gd name="T7" fmla="*/ 14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51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52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3 h 240"/>
                  <a:gd name="T2" fmla="*/ 2 w 306"/>
                  <a:gd name="T3" fmla="*/ 28 h 240"/>
                  <a:gd name="T4" fmla="*/ 22 w 306"/>
                  <a:gd name="T5" fmla="*/ 13 h 240"/>
                  <a:gd name="T6" fmla="*/ 21 w 306"/>
                  <a:gd name="T7" fmla="*/ 0 h 240"/>
                  <a:gd name="T8" fmla="*/ 0 w 306"/>
                  <a:gd name="T9" fmla="*/ 1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53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54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55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56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057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58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6936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37012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013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014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6 w 2982"/>
                  <a:gd name="T5" fmla="*/ 2 h 2442"/>
                  <a:gd name="T6" fmla="*/ 7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37015" name="Picture 1020" descr="screen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016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6 w 2528"/>
                  <a:gd name="T3" fmla="*/ 1 h 455"/>
                  <a:gd name="T4" fmla="*/ 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17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2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18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2 w 756"/>
                  <a:gd name="T1" fmla="*/ 0 h 2184"/>
                  <a:gd name="T2" fmla="*/ 1 w 756"/>
                  <a:gd name="T3" fmla="*/ 2 h 2184"/>
                  <a:gd name="T4" fmla="*/ 0 w 756"/>
                  <a:gd name="T5" fmla="*/ 2 h 2184"/>
                  <a:gd name="T6" fmla="*/ 1 w 756"/>
                  <a:gd name="T7" fmla="*/ 1 h 2184"/>
                  <a:gd name="T8" fmla="*/ 2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19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6 w 2773"/>
                  <a:gd name="T5" fmla="*/ 1 h 738"/>
                  <a:gd name="T6" fmla="*/ 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20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5 w 637"/>
                  <a:gd name="T1" fmla="*/ 0 h 1659"/>
                  <a:gd name="T2" fmla="*/ 5 w 637"/>
                  <a:gd name="T3" fmla="*/ 0 h 1659"/>
                  <a:gd name="T4" fmla="*/ 1 w 637"/>
                  <a:gd name="T5" fmla="*/ 30 h 1659"/>
                  <a:gd name="T6" fmla="*/ 0 w 637"/>
                  <a:gd name="T7" fmla="*/ 29 h 1659"/>
                  <a:gd name="T8" fmla="*/ 5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21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9 w 2216"/>
                  <a:gd name="T5" fmla="*/ 10 h 550"/>
                  <a:gd name="T6" fmla="*/ 19 w 2216"/>
                  <a:gd name="T7" fmla="*/ 9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37022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7029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30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31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32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33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34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023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4 h 792"/>
                  <a:gd name="T2" fmla="*/ 4 w 990"/>
                  <a:gd name="T3" fmla="*/ 0 h 792"/>
                  <a:gd name="T4" fmla="*/ 4 w 990"/>
                  <a:gd name="T5" fmla="*/ 1 h 792"/>
                  <a:gd name="T6" fmla="*/ 0 w 990"/>
                  <a:gd name="T7" fmla="*/ 4 h 792"/>
                  <a:gd name="T8" fmla="*/ 1 w 990"/>
                  <a:gd name="T9" fmla="*/ 4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24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9 w 2532"/>
                  <a:gd name="T5" fmla="*/ 4 h 723"/>
                  <a:gd name="T6" fmla="*/ 9 w 2532"/>
                  <a:gd name="T7" fmla="*/ 4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25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26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4 w 1176"/>
                  <a:gd name="T1" fmla="*/ 0 h 606"/>
                  <a:gd name="T2" fmla="*/ 0 w 1176"/>
                  <a:gd name="T3" fmla="*/ 3 h 606"/>
                  <a:gd name="T4" fmla="*/ 1 w 1176"/>
                  <a:gd name="T5" fmla="*/ 3 h 606"/>
                  <a:gd name="T6" fmla="*/ 4 w 1176"/>
                  <a:gd name="T7" fmla="*/ 1 h 606"/>
                  <a:gd name="T8" fmla="*/ 4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27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28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4 h 723"/>
                  <a:gd name="T6" fmla="*/ 0 w 2532"/>
                  <a:gd name="T7" fmla="*/ 4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37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36989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990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991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6 w 2982"/>
                  <a:gd name="T5" fmla="*/ 2 h 2442"/>
                  <a:gd name="T6" fmla="*/ 7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36992" name="Picture 1068" descr="screen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993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6 w 2528"/>
                  <a:gd name="T3" fmla="*/ 1 h 455"/>
                  <a:gd name="T4" fmla="*/ 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94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2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95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2 w 756"/>
                  <a:gd name="T1" fmla="*/ 0 h 2184"/>
                  <a:gd name="T2" fmla="*/ 1 w 756"/>
                  <a:gd name="T3" fmla="*/ 2 h 2184"/>
                  <a:gd name="T4" fmla="*/ 0 w 756"/>
                  <a:gd name="T5" fmla="*/ 2 h 2184"/>
                  <a:gd name="T6" fmla="*/ 1 w 756"/>
                  <a:gd name="T7" fmla="*/ 1 h 2184"/>
                  <a:gd name="T8" fmla="*/ 2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96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6 w 2773"/>
                  <a:gd name="T5" fmla="*/ 1 h 738"/>
                  <a:gd name="T6" fmla="*/ 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97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5 w 637"/>
                  <a:gd name="T1" fmla="*/ 0 h 1659"/>
                  <a:gd name="T2" fmla="*/ 5 w 637"/>
                  <a:gd name="T3" fmla="*/ 0 h 1659"/>
                  <a:gd name="T4" fmla="*/ 1 w 637"/>
                  <a:gd name="T5" fmla="*/ 30 h 1659"/>
                  <a:gd name="T6" fmla="*/ 0 w 637"/>
                  <a:gd name="T7" fmla="*/ 29 h 1659"/>
                  <a:gd name="T8" fmla="*/ 5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98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9 w 2216"/>
                  <a:gd name="T5" fmla="*/ 10 h 550"/>
                  <a:gd name="T6" fmla="*/ 19 w 2216"/>
                  <a:gd name="T7" fmla="*/ 9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36999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7006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07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08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09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10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11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000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4 h 792"/>
                  <a:gd name="T2" fmla="*/ 4 w 990"/>
                  <a:gd name="T3" fmla="*/ 0 h 792"/>
                  <a:gd name="T4" fmla="*/ 4 w 990"/>
                  <a:gd name="T5" fmla="*/ 1 h 792"/>
                  <a:gd name="T6" fmla="*/ 0 w 990"/>
                  <a:gd name="T7" fmla="*/ 4 h 792"/>
                  <a:gd name="T8" fmla="*/ 1 w 990"/>
                  <a:gd name="T9" fmla="*/ 4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01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9 w 2532"/>
                  <a:gd name="T5" fmla="*/ 4 h 723"/>
                  <a:gd name="T6" fmla="*/ 9 w 2532"/>
                  <a:gd name="T7" fmla="*/ 4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02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03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4 w 1176"/>
                  <a:gd name="T1" fmla="*/ 0 h 606"/>
                  <a:gd name="T2" fmla="*/ 0 w 1176"/>
                  <a:gd name="T3" fmla="*/ 3 h 606"/>
                  <a:gd name="T4" fmla="*/ 1 w 1176"/>
                  <a:gd name="T5" fmla="*/ 3 h 606"/>
                  <a:gd name="T6" fmla="*/ 4 w 1176"/>
                  <a:gd name="T7" fmla="*/ 1 h 606"/>
                  <a:gd name="T8" fmla="*/ 4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04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05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4 h 723"/>
                  <a:gd name="T6" fmla="*/ 0 w 2532"/>
                  <a:gd name="T7" fmla="*/ 4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38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36966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967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968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6 w 2982"/>
                  <a:gd name="T5" fmla="*/ 2 h 2442"/>
                  <a:gd name="T6" fmla="*/ 7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36969" name="Picture 1118" descr="screen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970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6 w 2528"/>
                  <a:gd name="T3" fmla="*/ 1 h 455"/>
                  <a:gd name="T4" fmla="*/ 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71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2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72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2 w 756"/>
                  <a:gd name="T1" fmla="*/ 0 h 2184"/>
                  <a:gd name="T2" fmla="*/ 1 w 756"/>
                  <a:gd name="T3" fmla="*/ 2 h 2184"/>
                  <a:gd name="T4" fmla="*/ 0 w 756"/>
                  <a:gd name="T5" fmla="*/ 2 h 2184"/>
                  <a:gd name="T6" fmla="*/ 1 w 756"/>
                  <a:gd name="T7" fmla="*/ 1 h 2184"/>
                  <a:gd name="T8" fmla="*/ 2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73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6 w 2773"/>
                  <a:gd name="T5" fmla="*/ 1 h 738"/>
                  <a:gd name="T6" fmla="*/ 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74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5 w 637"/>
                  <a:gd name="T1" fmla="*/ 0 h 1659"/>
                  <a:gd name="T2" fmla="*/ 5 w 637"/>
                  <a:gd name="T3" fmla="*/ 0 h 1659"/>
                  <a:gd name="T4" fmla="*/ 1 w 637"/>
                  <a:gd name="T5" fmla="*/ 30 h 1659"/>
                  <a:gd name="T6" fmla="*/ 0 w 637"/>
                  <a:gd name="T7" fmla="*/ 29 h 1659"/>
                  <a:gd name="T8" fmla="*/ 5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75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9 w 2216"/>
                  <a:gd name="T5" fmla="*/ 10 h 550"/>
                  <a:gd name="T6" fmla="*/ 19 w 2216"/>
                  <a:gd name="T7" fmla="*/ 9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36976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6983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84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85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86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87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88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6977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4 h 792"/>
                  <a:gd name="T2" fmla="*/ 4 w 990"/>
                  <a:gd name="T3" fmla="*/ 0 h 792"/>
                  <a:gd name="T4" fmla="*/ 4 w 990"/>
                  <a:gd name="T5" fmla="*/ 1 h 792"/>
                  <a:gd name="T6" fmla="*/ 0 w 990"/>
                  <a:gd name="T7" fmla="*/ 4 h 792"/>
                  <a:gd name="T8" fmla="*/ 1 w 990"/>
                  <a:gd name="T9" fmla="*/ 4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78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9 w 2532"/>
                  <a:gd name="T5" fmla="*/ 4 h 723"/>
                  <a:gd name="T6" fmla="*/ 9 w 2532"/>
                  <a:gd name="T7" fmla="*/ 4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79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80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4 w 1176"/>
                  <a:gd name="T1" fmla="*/ 0 h 606"/>
                  <a:gd name="T2" fmla="*/ 0 w 1176"/>
                  <a:gd name="T3" fmla="*/ 3 h 606"/>
                  <a:gd name="T4" fmla="*/ 1 w 1176"/>
                  <a:gd name="T5" fmla="*/ 3 h 606"/>
                  <a:gd name="T6" fmla="*/ 4 w 1176"/>
                  <a:gd name="T7" fmla="*/ 1 h 606"/>
                  <a:gd name="T8" fmla="*/ 4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81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82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4 h 723"/>
                  <a:gd name="T6" fmla="*/ 0 w 2532"/>
                  <a:gd name="T7" fmla="*/ 4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39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36964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965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  <p:grpSp>
          <p:nvGrpSpPr>
            <p:cNvPr id="36940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36941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942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943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6 w 2982"/>
                  <a:gd name="T5" fmla="*/ 2 h 2442"/>
                  <a:gd name="T6" fmla="*/ 7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36944" name="Picture 1146" descr="screen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945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6 w 2528"/>
                  <a:gd name="T3" fmla="*/ 1 h 455"/>
                  <a:gd name="T4" fmla="*/ 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46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2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47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2 w 756"/>
                  <a:gd name="T1" fmla="*/ 0 h 2184"/>
                  <a:gd name="T2" fmla="*/ 1 w 756"/>
                  <a:gd name="T3" fmla="*/ 2 h 2184"/>
                  <a:gd name="T4" fmla="*/ 0 w 756"/>
                  <a:gd name="T5" fmla="*/ 2 h 2184"/>
                  <a:gd name="T6" fmla="*/ 1 w 756"/>
                  <a:gd name="T7" fmla="*/ 1 h 2184"/>
                  <a:gd name="T8" fmla="*/ 2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48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6 w 2773"/>
                  <a:gd name="T5" fmla="*/ 1 h 738"/>
                  <a:gd name="T6" fmla="*/ 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49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5 w 637"/>
                  <a:gd name="T1" fmla="*/ 0 h 1659"/>
                  <a:gd name="T2" fmla="*/ 5 w 637"/>
                  <a:gd name="T3" fmla="*/ 0 h 1659"/>
                  <a:gd name="T4" fmla="*/ 1 w 637"/>
                  <a:gd name="T5" fmla="*/ 30 h 1659"/>
                  <a:gd name="T6" fmla="*/ 0 w 637"/>
                  <a:gd name="T7" fmla="*/ 29 h 1659"/>
                  <a:gd name="T8" fmla="*/ 5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50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9 w 2216"/>
                  <a:gd name="T5" fmla="*/ 10 h 550"/>
                  <a:gd name="T6" fmla="*/ 19 w 2216"/>
                  <a:gd name="T7" fmla="*/ 9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36951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6958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59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60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61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62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63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6952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4 h 792"/>
                  <a:gd name="T2" fmla="*/ 4 w 990"/>
                  <a:gd name="T3" fmla="*/ 0 h 792"/>
                  <a:gd name="T4" fmla="*/ 4 w 990"/>
                  <a:gd name="T5" fmla="*/ 1 h 792"/>
                  <a:gd name="T6" fmla="*/ 0 w 990"/>
                  <a:gd name="T7" fmla="*/ 4 h 792"/>
                  <a:gd name="T8" fmla="*/ 1 w 990"/>
                  <a:gd name="T9" fmla="*/ 4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53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9 w 2532"/>
                  <a:gd name="T5" fmla="*/ 4 h 723"/>
                  <a:gd name="T6" fmla="*/ 9 w 2532"/>
                  <a:gd name="T7" fmla="*/ 4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54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55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4 w 1176"/>
                  <a:gd name="T1" fmla="*/ 0 h 606"/>
                  <a:gd name="T2" fmla="*/ 0 w 1176"/>
                  <a:gd name="T3" fmla="*/ 3 h 606"/>
                  <a:gd name="T4" fmla="*/ 1 w 1176"/>
                  <a:gd name="T5" fmla="*/ 3 h 606"/>
                  <a:gd name="T6" fmla="*/ 4 w 1176"/>
                  <a:gd name="T7" fmla="*/ 1 h 606"/>
                  <a:gd name="T8" fmla="*/ 4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56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57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4 h 723"/>
                  <a:gd name="T6" fmla="*/ 0 w 2532"/>
                  <a:gd name="T7" fmla="*/ 4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3687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216FB754-3451-4E83-B716-03BF1F0DC736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" name="Ink 1"/>
              <p14:cNvContentPartPr/>
              <p14:nvPr/>
            </p14:nvContentPartPr>
            <p14:xfrm>
              <a:off x="2324160" y="1689120"/>
              <a:ext cx="7760160" cy="4210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14800" y="1679760"/>
                <a:ext cx="7778880" cy="422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34D44D-2A73-57EF-F2CD-B1C13BBA39F2}"/>
                  </a:ext>
                </a:extLst>
              </p14:cNvPr>
              <p14:cNvContentPartPr/>
              <p14:nvPr/>
            </p14:nvContentPartPr>
            <p14:xfrm>
              <a:off x="2473920" y="1730520"/>
              <a:ext cx="297360" cy="718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34D44D-2A73-57EF-F2CD-B1C13BBA39F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64560" y="1721160"/>
                <a:ext cx="316080" cy="73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751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057401" y="1611313"/>
            <a:ext cx="4271963" cy="4648200"/>
          </a:xfrm>
        </p:spPr>
        <p:txBody>
          <a:bodyPr/>
          <a:lstStyle/>
          <a:p>
            <a:pPr eaLnBrk="1" hangingPunct="1"/>
            <a:r>
              <a:rPr lang="en-US" altLang="en-US"/>
              <a:t>mesh of interconnected routers</a:t>
            </a:r>
          </a:p>
          <a:p>
            <a:pPr eaLnBrk="1" hangingPunct="1"/>
            <a:r>
              <a:rPr lang="en-US" altLang="en-US">
                <a:solidFill>
                  <a:srgbClr val="CC0000"/>
                </a:solidFill>
              </a:rPr>
              <a:t>packet-switching: hosts break application-layer messages into </a:t>
            </a:r>
            <a:r>
              <a:rPr lang="en-US" altLang="en-US" i="1">
                <a:solidFill>
                  <a:srgbClr val="CC0000"/>
                </a:solidFill>
              </a:rPr>
              <a:t>packets</a:t>
            </a:r>
          </a:p>
          <a:p>
            <a:pPr lvl="1" eaLnBrk="1" hangingPunct="1"/>
            <a:r>
              <a:rPr lang="en-US" altLang="en-US">
                <a:ea typeface="Arial" panose="020B0604020202020204" pitchFamily="34" charset="0"/>
              </a:rPr>
              <a:t>forward packets</a:t>
            </a:r>
            <a:r>
              <a:rPr lang="en-US" altLang="en-US" i="1">
                <a:ea typeface="Arial" panose="020B0604020202020204" pitchFamily="34" charset="0"/>
              </a:rPr>
              <a:t> </a:t>
            </a:r>
            <a:r>
              <a:rPr lang="en-US" altLang="en-US">
                <a:ea typeface="Arial" panose="020B0604020202020204" pitchFamily="34" charset="0"/>
              </a:rPr>
              <a:t>from one router to the next, across links on path from source to destination</a:t>
            </a:r>
          </a:p>
          <a:p>
            <a:pPr lvl="1" eaLnBrk="1" hangingPunct="1"/>
            <a:r>
              <a:rPr lang="en-US" altLang="en-US">
                <a:ea typeface="Arial" panose="020B0604020202020204" pitchFamily="34" charset="0"/>
              </a:rPr>
              <a:t>each packet transmitted at full link capacity</a:t>
            </a:r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network core</a:t>
            </a:r>
          </a:p>
        </p:txBody>
      </p:sp>
      <p:sp>
        <p:nvSpPr>
          <p:cNvPr id="49157" name="Freeform 637"/>
          <p:cNvSpPr>
            <a:spLocks/>
          </p:cNvSpPr>
          <p:nvPr/>
        </p:nvSpPr>
        <p:spPr bwMode="auto">
          <a:xfrm>
            <a:off x="6726239" y="1712913"/>
            <a:ext cx="1736725" cy="1071562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49158" name="Group 638"/>
          <p:cNvGrpSpPr>
            <a:grpSpLocks/>
          </p:cNvGrpSpPr>
          <p:nvPr/>
        </p:nvGrpSpPr>
        <p:grpSpPr bwMode="auto">
          <a:xfrm>
            <a:off x="6894513" y="3048000"/>
            <a:ext cx="1458912" cy="933450"/>
            <a:chOff x="2889" y="1631"/>
            <a:chExt cx="980" cy="743"/>
          </a:xfrm>
        </p:grpSpPr>
        <p:sp>
          <p:nvSpPr>
            <p:cNvPr id="49658" name="Rectangle 639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659" name="AutoShape 640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9159" name="Freeform 641"/>
          <p:cNvSpPr>
            <a:spLocks/>
          </p:cNvSpPr>
          <p:nvPr/>
        </p:nvSpPr>
        <p:spPr bwMode="auto">
          <a:xfrm>
            <a:off x="6888163" y="4425950"/>
            <a:ext cx="3225800" cy="1665288"/>
          </a:xfrm>
          <a:custGeom>
            <a:avLst/>
            <a:gdLst>
              <a:gd name="T0" fmla="*/ 2147483646 w 2032"/>
              <a:gd name="T1" fmla="*/ 2147483646 h 1049"/>
              <a:gd name="T2" fmla="*/ 2147483646 w 2032"/>
              <a:gd name="T3" fmla="*/ 2147483646 h 1049"/>
              <a:gd name="T4" fmla="*/ 2147483646 w 2032"/>
              <a:gd name="T5" fmla="*/ 2147483646 h 1049"/>
              <a:gd name="T6" fmla="*/ 2147483646 w 2032"/>
              <a:gd name="T7" fmla="*/ 2147483646 h 1049"/>
              <a:gd name="T8" fmla="*/ 2147483646 w 2032"/>
              <a:gd name="T9" fmla="*/ 2147483646 h 1049"/>
              <a:gd name="T10" fmla="*/ 2147483646 w 2032"/>
              <a:gd name="T11" fmla="*/ 2147483646 h 1049"/>
              <a:gd name="T12" fmla="*/ 2147483646 w 2032"/>
              <a:gd name="T13" fmla="*/ 2147483646 h 1049"/>
              <a:gd name="T14" fmla="*/ 2147483646 w 2032"/>
              <a:gd name="T15" fmla="*/ 2147483646 h 1049"/>
              <a:gd name="T16" fmla="*/ 2147483646 w 2032"/>
              <a:gd name="T17" fmla="*/ 2147483646 h 1049"/>
              <a:gd name="T18" fmla="*/ 2147483646 w 2032"/>
              <a:gd name="T19" fmla="*/ 2147483646 h 1049"/>
              <a:gd name="T20" fmla="*/ 2147483646 w 2032"/>
              <a:gd name="T21" fmla="*/ 2147483646 h 1049"/>
              <a:gd name="T22" fmla="*/ 2147483646 w 2032"/>
              <a:gd name="T23" fmla="*/ 2147483646 h 1049"/>
              <a:gd name="T24" fmla="*/ 2147483646 w 2032"/>
              <a:gd name="T25" fmla="*/ 2147483646 h 1049"/>
              <a:gd name="T26" fmla="*/ 2147483646 w 2032"/>
              <a:gd name="T27" fmla="*/ 2147483646 h 1049"/>
              <a:gd name="T28" fmla="*/ 2147483646 w 2032"/>
              <a:gd name="T29" fmla="*/ 2147483646 h 1049"/>
              <a:gd name="T30" fmla="*/ 2147483646 w 2032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60" name="Line 642"/>
          <p:cNvSpPr>
            <a:spLocks noChangeShapeType="1"/>
          </p:cNvSpPr>
          <p:nvPr/>
        </p:nvSpPr>
        <p:spPr bwMode="auto">
          <a:xfrm rot="-5400000">
            <a:off x="9369426" y="5162551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9161" name="Line 643"/>
          <p:cNvSpPr>
            <a:spLocks noChangeShapeType="1"/>
          </p:cNvSpPr>
          <p:nvPr/>
        </p:nvSpPr>
        <p:spPr bwMode="auto">
          <a:xfrm rot="5400000" flipV="1">
            <a:off x="9515476" y="5443539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9162" name="Line 644"/>
          <p:cNvSpPr>
            <a:spLocks noChangeShapeType="1"/>
          </p:cNvSpPr>
          <p:nvPr/>
        </p:nvSpPr>
        <p:spPr bwMode="auto">
          <a:xfrm rot="-5400000">
            <a:off x="9701213" y="5119688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9163" name="Line 646"/>
          <p:cNvSpPr>
            <a:spLocks noChangeShapeType="1"/>
          </p:cNvSpPr>
          <p:nvPr/>
        </p:nvSpPr>
        <p:spPr bwMode="auto">
          <a:xfrm>
            <a:off x="7624764" y="4776789"/>
            <a:ext cx="212725" cy="984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64" name="Line 647"/>
          <p:cNvSpPr>
            <a:spLocks noChangeShapeType="1"/>
          </p:cNvSpPr>
          <p:nvPr/>
        </p:nvSpPr>
        <p:spPr bwMode="auto">
          <a:xfrm flipV="1">
            <a:off x="7366001" y="5040314"/>
            <a:ext cx="390525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65" name="Line 650"/>
          <p:cNvSpPr>
            <a:spLocks noChangeShapeType="1"/>
          </p:cNvSpPr>
          <p:nvPr/>
        </p:nvSpPr>
        <p:spPr bwMode="auto">
          <a:xfrm flipH="1">
            <a:off x="7791450" y="5087938"/>
            <a:ext cx="103188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66" name="Line 651"/>
          <p:cNvSpPr>
            <a:spLocks noChangeShapeType="1"/>
          </p:cNvSpPr>
          <p:nvPr/>
        </p:nvSpPr>
        <p:spPr bwMode="auto">
          <a:xfrm flipH="1" flipV="1">
            <a:off x="8072438" y="5100639"/>
            <a:ext cx="114300" cy="1730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67" name="Line 652"/>
          <p:cNvSpPr>
            <a:spLocks noChangeShapeType="1"/>
          </p:cNvSpPr>
          <p:nvPr/>
        </p:nvSpPr>
        <p:spPr bwMode="auto">
          <a:xfrm>
            <a:off x="8267700" y="5056189"/>
            <a:ext cx="503238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68" name="Line 654"/>
          <p:cNvSpPr>
            <a:spLocks noChangeShapeType="1"/>
          </p:cNvSpPr>
          <p:nvPr/>
        </p:nvSpPr>
        <p:spPr bwMode="auto">
          <a:xfrm>
            <a:off x="7570788" y="3582988"/>
            <a:ext cx="234950" cy="746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69" name="Line 655"/>
          <p:cNvSpPr>
            <a:spLocks noChangeShapeType="1"/>
          </p:cNvSpPr>
          <p:nvPr/>
        </p:nvSpPr>
        <p:spPr bwMode="auto">
          <a:xfrm flipV="1">
            <a:off x="7415214" y="3736976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49170" name="Group 656"/>
          <p:cNvGrpSpPr>
            <a:grpSpLocks/>
          </p:cNvGrpSpPr>
          <p:nvPr/>
        </p:nvGrpSpPr>
        <p:grpSpPr bwMode="auto">
          <a:xfrm>
            <a:off x="7135813" y="3503614"/>
            <a:ext cx="506412" cy="352425"/>
            <a:chOff x="2967" y="478"/>
            <a:chExt cx="788" cy="625"/>
          </a:xfrm>
        </p:grpSpPr>
        <p:pic>
          <p:nvPicPr>
            <p:cNvPr id="49656" name="Picture 657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657" name="Picture 658" descr="antenna_radiation_stylized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171" name="Freeform 659"/>
          <p:cNvSpPr>
            <a:spLocks/>
          </p:cNvSpPr>
          <p:nvPr/>
        </p:nvSpPr>
        <p:spPr bwMode="auto">
          <a:xfrm>
            <a:off x="8539163" y="3530600"/>
            <a:ext cx="1314450" cy="674688"/>
          </a:xfrm>
          <a:custGeom>
            <a:avLst/>
            <a:gdLst>
              <a:gd name="T0" fmla="*/ 2147483646 w 828"/>
              <a:gd name="T1" fmla="*/ 2147483646 h 425"/>
              <a:gd name="T2" fmla="*/ 2147483646 w 828"/>
              <a:gd name="T3" fmla="*/ 2147483646 h 425"/>
              <a:gd name="T4" fmla="*/ 2147483646 w 828"/>
              <a:gd name="T5" fmla="*/ 2147483646 h 425"/>
              <a:gd name="T6" fmla="*/ 2147483646 w 828"/>
              <a:gd name="T7" fmla="*/ 2147483646 h 425"/>
              <a:gd name="T8" fmla="*/ 2147483646 w 828"/>
              <a:gd name="T9" fmla="*/ 2147483646 h 425"/>
              <a:gd name="T10" fmla="*/ 2147483646 w 828"/>
              <a:gd name="T11" fmla="*/ 2147483646 h 425"/>
              <a:gd name="T12" fmla="*/ 2147483646 w 828"/>
              <a:gd name="T13" fmla="*/ 2147483646 h 425"/>
              <a:gd name="T14" fmla="*/ 2147483646 w 828"/>
              <a:gd name="T15" fmla="*/ 2147483646 h 425"/>
              <a:gd name="T16" fmla="*/ 2147483646 w 828"/>
              <a:gd name="T17" fmla="*/ 2147483646 h 425"/>
              <a:gd name="T18" fmla="*/ 2147483646 w 828"/>
              <a:gd name="T19" fmla="*/ 2147483646 h 425"/>
              <a:gd name="T20" fmla="*/ 2147483646 w 828"/>
              <a:gd name="T21" fmla="*/ 2147483646 h 425"/>
              <a:gd name="T22" fmla="*/ 2147483646 w 828"/>
              <a:gd name="T23" fmla="*/ 2147483646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2" name="Freeform 660"/>
          <p:cNvSpPr>
            <a:spLocks/>
          </p:cNvSpPr>
          <p:nvPr/>
        </p:nvSpPr>
        <p:spPr bwMode="auto">
          <a:xfrm>
            <a:off x="8535989" y="2005014"/>
            <a:ext cx="1730375" cy="1125537"/>
          </a:xfrm>
          <a:custGeom>
            <a:avLst/>
            <a:gdLst>
              <a:gd name="T0" fmla="*/ 2147483646 w 765"/>
              <a:gd name="T1" fmla="*/ 2147483646 h 459"/>
              <a:gd name="T2" fmla="*/ 2147483646 w 765"/>
              <a:gd name="T3" fmla="*/ 2147483646 h 459"/>
              <a:gd name="T4" fmla="*/ 2147483646 w 765"/>
              <a:gd name="T5" fmla="*/ 2147483646 h 459"/>
              <a:gd name="T6" fmla="*/ 2147483646 w 765"/>
              <a:gd name="T7" fmla="*/ 2147483646 h 459"/>
              <a:gd name="T8" fmla="*/ 2147483646 w 765"/>
              <a:gd name="T9" fmla="*/ 2147483646 h 459"/>
              <a:gd name="T10" fmla="*/ 2147483646 w 765"/>
              <a:gd name="T11" fmla="*/ 2147483646 h 459"/>
              <a:gd name="T12" fmla="*/ 2147483646 w 765"/>
              <a:gd name="T13" fmla="*/ 2147483646 h 459"/>
              <a:gd name="T14" fmla="*/ 2147483646 w 765"/>
              <a:gd name="T15" fmla="*/ 2147483646 h 459"/>
              <a:gd name="T16" fmla="*/ 2147483646 w 765"/>
              <a:gd name="T17" fmla="*/ 2147483646 h 459"/>
              <a:gd name="T18" fmla="*/ 2147483646 w 765"/>
              <a:gd name="T19" fmla="*/ 2147483646 h 459"/>
              <a:gd name="T20" fmla="*/ 2147483646 w 765"/>
              <a:gd name="T21" fmla="*/ 2147483646 h 459"/>
              <a:gd name="T22" fmla="*/ 2147483646 w 765"/>
              <a:gd name="T23" fmla="*/ 2147483646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3" name="Line 661"/>
          <p:cNvSpPr>
            <a:spLocks noChangeShapeType="1"/>
          </p:cNvSpPr>
          <p:nvPr/>
        </p:nvSpPr>
        <p:spPr bwMode="auto">
          <a:xfrm>
            <a:off x="8920163" y="3816350"/>
            <a:ext cx="163512" cy="120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4" name="Line 662"/>
          <p:cNvSpPr>
            <a:spLocks noChangeShapeType="1"/>
          </p:cNvSpPr>
          <p:nvPr/>
        </p:nvSpPr>
        <p:spPr bwMode="auto">
          <a:xfrm>
            <a:off x="9017000" y="3736975"/>
            <a:ext cx="279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5" name="Line 663"/>
          <p:cNvSpPr>
            <a:spLocks noChangeShapeType="1"/>
          </p:cNvSpPr>
          <p:nvPr/>
        </p:nvSpPr>
        <p:spPr bwMode="auto">
          <a:xfrm flipV="1">
            <a:off x="9253539" y="3822701"/>
            <a:ext cx="134937" cy="104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6" name="Line 664"/>
          <p:cNvSpPr>
            <a:spLocks noChangeShapeType="1"/>
          </p:cNvSpPr>
          <p:nvPr/>
        </p:nvSpPr>
        <p:spPr bwMode="auto">
          <a:xfrm>
            <a:off x="8247064" y="2590801"/>
            <a:ext cx="509587" cy="3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7" name="Line 665"/>
          <p:cNvSpPr>
            <a:spLocks noChangeShapeType="1"/>
          </p:cNvSpPr>
          <p:nvPr/>
        </p:nvSpPr>
        <p:spPr bwMode="auto">
          <a:xfrm>
            <a:off x="8882064" y="4700588"/>
            <a:ext cx="390525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8" name="Line 666"/>
          <p:cNvSpPr>
            <a:spLocks noChangeShapeType="1"/>
          </p:cNvSpPr>
          <p:nvPr/>
        </p:nvSpPr>
        <p:spPr bwMode="auto">
          <a:xfrm flipV="1">
            <a:off x="8261351" y="4687889"/>
            <a:ext cx="322263" cy="1984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9" name="Line 667"/>
          <p:cNvSpPr>
            <a:spLocks noChangeShapeType="1"/>
          </p:cNvSpPr>
          <p:nvPr/>
        </p:nvSpPr>
        <p:spPr bwMode="auto">
          <a:xfrm flipV="1">
            <a:off x="8304213" y="4979988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0" name="Line 668"/>
          <p:cNvSpPr>
            <a:spLocks noChangeShapeType="1"/>
          </p:cNvSpPr>
          <p:nvPr/>
        </p:nvSpPr>
        <p:spPr bwMode="auto">
          <a:xfrm flipV="1">
            <a:off x="9101139" y="2495551"/>
            <a:ext cx="123825" cy="873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1" name="Line 669"/>
          <p:cNvSpPr>
            <a:spLocks noChangeShapeType="1"/>
          </p:cNvSpPr>
          <p:nvPr/>
        </p:nvSpPr>
        <p:spPr bwMode="auto">
          <a:xfrm>
            <a:off x="8929688" y="2668588"/>
            <a:ext cx="0" cy="825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2" name="Line 670"/>
          <p:cNvSpPr>
            <a:spLocks noChangeShapeType="1"/>
          </p:cNvSpPr>
          <p:nvPr/>
        </p:nvSpPr>
        <p:spPr bwMode="auto">
          <a:xfrm flipV="1">
            <a:off x="9104314" y="2562226"/>
            <a:ext cx="263525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3" name="Line 671"/>
          <p:cNvSpPr>
            <a:spLocks noChangeShapeType="1"/>
          </p:cNvSpPr>
          <p:nvPr/>
        </p:nvSpPr>
        <p:spPr bwMode="auto">
          <a:xfrm>
            <a:off x="9466263" y="2563813"/>
            <a:ext cx="0" cy="196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4" name="Line 672"/>
          <p:cNvSpPr>
            <a:spLocks noChangeShapeType="1"/>
          </p:cNvSpPr>
          <p:nvPr/>
        </p:nvSpPr>
        <p:spPr bwMode="auto">
          <a:xfrm>
            <a:off x="9120188" y="2870200"/>
            <a:ext cx="1889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5" name="Line 673"/>
          <p:cNvSpPr>
            <a:spLocks noChangeShapeType="1"/>
          </p:cNvSpPr>
          <p:nvPr/>
        </p:nvSpPr>
        <p:spPr bwMode="auto">
          <a:xfrm>
            <a:off x="9674225" y="2860675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6" name="Line 674"/>
          <p:cNvSpPr>
            <a:spLocks noChangeShapeType="1"/>
          </p:cNvSpPr>
          <p:nvPr/>
        </p:nvSpPr>
        <p:spPr bwMode="auto">
          <a:xfrm flipH="1">
            <a:off x="8823326" y="2936875"/>
            <a:ext cx="98425" cy="704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7" name="Line 675"/>
          <p:cNvSpPr>
            <a:spLocks noChangeShapeType="1"/>
          </p:cNvSpPr>
          <p:nvPr/>
        </p:nvSpPr>
        <p:spPr bwMode="auto">
          <a:xfrm flipH="1">
            <a:off x="9412289" y="2936876"/>
            <a:ext cx="111125" cy="727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8" name="Line 676"/>
          <p:cNvSpPr>
            <a:spLocks noChangeShapeType="1"/>
          </p:cNvSpPr>
          <p:nvPr/>
        </p:nvSpPr>
        <p:spPr bwMode="auto">
          <a:xfrm flipV="1">
            <a:off x="8796338" y="4078288"/>
            <a:ext cx="227012" cy="4365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9" name="Line 677"/>
          <p:cNvSpPr>
            <a:spLocks noChangeShapeType="1"/>
          </p:cNvSpPr>
          <p:nvPr/>
        </p:nvSpPr>
        <p:spPr bwMode="auto">
          <a:xfrm>
            <a:off x="9869488" y="2859088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49190" name="Group 678"/>
          <p:cNvGrpSpPr>
            <a:grpSpLocks/>
          </p:cNvGrpSpPr>
          <p:nvPr/>
        </p:nvGrpSpPr>
        <p:grpSpPr bwMode="auto">
          <a:xfrm>
            <a:off x="7577138" y="1846263"/>
            <a:ext cx="468312" cy="620712"/>
            <a:chOff x="1653" y="3023"/>
            <a:chExt cx="622" cy="911"/>
          </a:xfrm>
        </p:grpSpPr>
        <p:sp>
          <p:nvSpPr>
            <p:cNvPr id="49639" name="Line 270"/>
            <p:cNvSpPr>
              <a:spLocks noChangeShapeType="1"/>
            </p:cNvSpPr>
            <p:nvPr/>
          </p:nvSpPr>
          <p:spPr bwMode="auto">
            <a:xfrm flipH="1">
              <a:off x="1766" y="3287"/>
              <a:ext cx="188" cy="586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0" name="Line 271"/>
            <p:cNvSpPr>
              <a:spLocks noChangeShapeType="1"/>
            </p:cNvSpPr>
            <p:nvPr/>
          </p:nvSpPr>
          <p:spPr bwMode="auto">
            <a:xfrm>
              <a:off x="1954" y="3287"/>
              <a:ext cx="188" cy="58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1" name="Line 272"/>
            <p:cNvSpPr>
              <a:spLocks noChangeShapeType="1"/>
            </p:cNvSpPr>
            <p:nvPr/>
          </p:nvSpPr>
          <p:spPr bwMode="auto">
            <a:xfrm>
              <a:off x="1766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2" name="Line 273"/>
            <p:cNvSpPr>
              <a:spLocks noChangeShapeType="1"/>
            </p:cNvSpPr>
            <p:nvPr/>
          </p:nvSpPr>
          <p:spPr bwMode="auto">
            <a:xfrm flipH="1">
              <a:off x="1954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3" name="Line 274"/>
            <p:cNvSpPr>
              <a:spLocks noChangeShapeType="1"/>
            </p:cNvSpPr>
            <p:nvPr/>
          </p:nvSpPr>
          <p:spPr bwMode="auto">
            <a:xfrm>
              <a:off x="1954" y="3300"/>
              <a:ext cx="0" cy="63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4" name="Line 275"/>
            <p:cNvSpPr>
              <a:spLocks noChangeShapeType="1"/>
            </p:cNvSpPr>
            <p:nvPr/>
          </p:nvSpPr>
          <p:spPr bwMode="auto">
            <a:xfrm flipV="1">
              <a:off x="1766" y="3810"/>
              <a:ext cx="188" cy="6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5" name="Line 276"/>
            <p:cNvSpPr>
              <a:spLocks noChangeShapeType="1"/>
            </p:cNvSpPr>
            <p:nvPr/>
          </p:nvSpPr>
          <p:spPr bwMode="auto">
            <a:xfrm flipH="1" flipV="1">
              <a:off x="1954" y="3810"/>
              <a:ext cx="188" cy="6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6" name="Line 277"/>
            <p:cNvSpPr>
              <a:spLocks noChangeShapeType="1"/>
            </p:cNvSpPr>
            <p:nvPr/>
          </p:nvSpPr>
          <p:spPr bwMode="auto">
            <a:xfrm>
              <a:off x="1846" y="3618"/>
              <a:ext cx="108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7" name="Line 278"/>
            <p:cNvSpPr>
              <a:spLocks noChangeShapeType="1"/>
            </p:cNvSpPr>
            <p:nvPr/>
          </p:nvSpPr>
          <p:spPr bwMode="auto">
            <a:xfrm flipV="1">
              <a:off x="1954" y="3618"/>
              <a:ext cx="114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8" name="Line 279"/>
            <p:cNvSpPr>
              <a:spLocks noChangeShapeType="1"/>
            </p:cNvSpPr>
            <p:nvPr/>
          </p:nvSpPr>
          <p:spPr bwMode="auto">
            <a:xfrm>
              <a:off x="1810" y="3704"/>
              <a:ext cx="139" cy="65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9" name="Line 280"/>
            <p:cNvSpPr>
              <a:spLocks noChangeShapeType="1"/>
            </p:cNvSpPr>
            <p:nvPr/>
          </p:nvSpPr>
          <p:spPr bwMode="auto">
            <a:xfrm flipV="1">
              <a:off x="1954" y="3717"/>
              <a:ext cx="140" cy="57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50" name="Line 281"/>
            <p:cNvSpPr>
              <a:spLocks noChangeShapeType="1"/>
            </p:cNvSpPr>
            <p:nvPr/>
          </p:nvSpPr>
          <p:spPr bwMode="auto">
            <a:xfrm flipV="1">
              <a:off x="1954" y="3530"/>
              <a:ext cx="72" cy="2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51" name="Line 282"/>
            <p:cNvSpPr>
              <a:spLocks noChangeShapeType="1"/>
            </p:cNvSpPr>
            <p:nvPr/>
          </p:nvSpPr>
          <p:spPr bwMode="auto">
            <a:xfrm flipV="1">
              <a:off x="1954" y="3409"/>
              <a:ext cx="45" cy="1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52" name="Line 283"/>
            <p:cNvSpPr>
              <a:spLocks noChangeShapeType="1"/>
            </p:cNvSpPr>
            <p:nvPr/>
          </p:nvSpPr>
          <p:spPr bwMode="auto">
            <a:xfrm>
              <a:off x="1873" y="3522"/>
              <a:ext cx="87" cy="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53" name="Line 284"/>
            <p:cNvSpPr>
              <a:spLocks noChangeShapeType="1"/>
            </p:cNvSpPr>
            <p:nvPr/>
          </p:nvSpPr>
          <p:spPr bwMode="auto">
            <a:xfrm>
              <a:off x="1912" y="3404"/>
              <a:ext cx="50" cy="31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54" name="Oval 694"/>
            <p:cNvSpPr>
              <a:spLocks noChangeArrowheads="1"/>
            </p:cNvSpPr>
            <p:nvPr/>
          </p:nvSpPr>
          <p:spPr bwMode="auto">
            <a:xfrm>
              <a:off x="1921" y="3233"/>
              <a:ext cx="63" cy="68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pic>
          <p:nvPicPr>
            <p:cNvPr id="49655" name="Picture 695" descr="cell_tower_radiation_gray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" y="3023"/>
              <a:ext cx="622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191" name="Group 696"/>
          <p:cNvGrpSpPr>
            <a:grpSpLocks/>
          </p:cNvGrpSpPr>
          <p:nvPr/>
        </p:nvGrpSpPr>
        <p:grpSpPr bwMode="auto">
          <a:xfrm>
            <a:off x="7813676" y="2406650"/>
            <a:ext cx="454025" cy="254000"/>
            <a:chOff x="3843" y="1516"/>
            <a:chExt cx="286" cy="160"/>
          </a:xfrm>
        </p:grpSpPr>
        <p:sp>
          <p:nvSpPr>
            <p:cNvPr id="49630" name="Line 697"/>
            <p:cNvSpPr>
              <a:spLocks noChangeShapeType="1"/>
            </p:cNvSpPr>
            <p:nvPr/>
          </p:nvSpPr>
          <p:spPr bwMode="auto">
            <a:xfrm>
              <a:off x="3843" y="1516"/>
              <a:ext cx="96" cy="6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631" name="Oval 407"/>
            <p:cNvSpPr>
              <a:spLocks noChangeArrowheads="1"/>
            </p:cNvSpPr>
            <p:nvPr/>
          </p:nvSpPr>
          <p:spPr bwMode="auto">
            <a:xfrm>
              <a:off x="3884" y="1616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32" name="Rectangle 410"/>
            <p:cNvSpPr>
              <a:spLocks noChangeArrowheads="1"/>
            </p:cNvSpPr>
            <p:nvPr/>
          </p:nvSpPr>
          <p:spPr bwMode="auto">
            <a:xfrm>
              <a:off x="3884" y="1610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33" name="Oval 411"/>
            <p:cNvSpPr>
              <a:spLocks noChangeArrowheads="1"/>
            </p:cNvSpPr>
            <p:nvPr/>
          </p:nvSpPr>
          <p:spPr bwMode="auto">
            <a:xfrm>
              <a:off x="3883" y="1569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634" name="Group 701"/>
            <p:cNvGrpSpPr>
              <a:grpSpLocks/>
            </p:cNvGrpSpPr>
            <p:nvPr/>
          </p:nvGrpSpPr>
          <p:grpSpPr bwMode="auto">
            <a:xfrm>
              <a:off x="3932" y="1587"/>
              <a:ext cx="138" cy="33"/>
              <a:chOff x="2468" y="1332"/>
              <a:chExt cx="310" cy="60"/>
            </a:xfrm>
          </p:grpSpPr>
          <p:sp>
            <p:nvSpPr>
              <p:cNvPr id="49637" name="Freeform 7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638" name="Freeform 7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635" name="Line 704"/>
            <p:cNvSpPr>
              <a:spLocks noChangeShapeType="1"/>
            </p:cNvSpPr>
            <p:nvPr/>
          </p:nvSpPr>
          <p:spPr bwMode="auto">
            <a:xfrm>
              <a:off x="3884" y="1602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636" name="Line 705"/>
            <p:cNvSpPr>
              <a:spLocks noChangeShapeType="1"/>
            </p:cNvSpPr>
            <p:nvPr/>
          </p:nvSpPr>
          <p:spPr bwMode="auto">
            <a:xfrm>
              <a:off x="4127" y="1604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192" name="Group 706"/>
          <p:cNvGrpSpPr>
            <a:grpSpLocks/>
          </p:cNvGrpSpPr>
          <p:nvPr/>
        </p:nvGrpSpPr>
        <p:grpSpPr bwMode="auto">
          <a:xfrm>
            <a:off x="8726489" y="2493964"/>
            <a:ext cx="390525" cy="174625"/>
            <a:chOff x="4334" y="1470"/>
            <a:chExt cx="246" cy="107"/>
          </a:xfrm>
        </p:grpSpPr>
        <p:sp>
          <p:nvSpPr>
            <p:cNvPr id="4962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2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2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625" name="Group 71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628" name="Freeform 71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629" name="Freeform 71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626" name="Line 71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627" name="Line 71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193" name="Group 715"/>
          <p:cNvGrpSpPr>
            <a:grpSpLocks/>
          </p:cNvGrpSpPr>
          <p:nvPr/>
        </p:nvGrpSpPr>
        <p:grpSpPr bwMode="auto">
          <a:xfrm>
            <a:off x="8737601" y="2757489"/>
            <a:ext cx="390525" cy="174625"/>
            <a:chOff x="4334" y="1470"/>
            <a:chExt cx="246" cy="107"/>
          </a:xfrm>
        </p:grpSpPr>
        <p:sp>
          <p:nvSpPr>
            <p:cNvPr id="4961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1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1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617" name="Group 71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620" name="Freeform 7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621" name="Freeform 7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618" name="Line 72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619" name="Line 72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194" name="Group 724"/>
          <p:cNvGrpSpPr>
            <a:grpSpLocks/>
          </p:cNvGrpSpPr>
          <p:nvPr/>
        </p:nvGrpSpPr>
        <p:grpSpPr bwMode="auto">
          <a:xfrm>
            <a:off x="9286876" y="2759076"/>
            <a:ext cx="390525" cy="174625"/>
            <a:chOff x="4334" y="1470"/>
            <a:chExt cx="246" cy="107"/>
          </a:xfrm>
        </p:grpSpPr>
        <p:sp>
          <p:nvSpPr>
            <p:cNvPr id="4960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0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0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609" name="Group 72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612" name="Freeform 7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613" name="Freeform 7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610" name="Line 73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611" name="Line 73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195" name="Group 733"/>
          <p:cNvGrpSpPr>
            <a:grpSpLocks/>
          </p:cNvGrpSpPr>
          <p:nvPr/>
        </p:nvGrpSpPr>
        <p:grpSpPr bwMode="auto">
          <a:xfrm>
            <a:off x="9213851" y="2393951"/>
            <a:ext cx="390525" cy="174625"/>
            <a:chOff x="4334" y="1470"/>
            <a:chExt cx="246" cy="107"/>
          </a:xfrm>
        </p:grpSpPr>
        <p:sp>
          <p:nvSpPr>
            <p:cNvPr id="4959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9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0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601" name="Group 73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604" name="Freeform 7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605" name="Freeform 7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602" name="Line 74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603" name="Line 741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196" name="Group 742"/>
          <p:cNvGrpSpPr>
            <a:grpSpLocks/>
          </p:cNvGrpSpPr>
          <p:nvPr/>
        </p:nvGrpSpPr>
        <p:grpSpPr bwMode="auto">
          <a:xfrm>
            <a:off x="9261476" y="3644901"/>
            <a:ext cx="492125" cy="206375"/>
            <a:chOff x="4334" y="1470"/>
            <a:chExt cx="246" cy="107"/>
          </a:xfrm>
        </p:grpSpPr>
        <p:sp>
          <p:nvSpPr>
            <p:cNvPr id="4959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9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9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593" name="Group 74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596" name="Freeform 7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97" name="Freeform 7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594" name="Line 74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95" name="Line 75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9197" name="Line 751"/>
          <p:cNvSpPr>
            <a:spLocks noChangeShapeType="1"/>
          </p:cNvSpPr>
          <p:nvPr/>
        </p:nvSpPr>
        <p:spPr bwMode="auto">
          <a:xfrm>
            <a:off x="7951788" y="3743325"/>
            <a:ext cx="67945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49198" name="Group 752"/>
          <p:cNvGrpSpPr>
            <a:grpSpLocks/>
          </p:cNvGrpSpPr>
          <p:nvPr/>
        </p:nvGrpSpPr>
        <p:grpSpPr bwMode="auto">
          <a:xfrm>
            <a:off x="8610601" y="3632201"/>
            <a:ext cx="492125" cy="206375"/>
            <a:chOff x="4334" y="1470"/>
            <a:chExt cx="246" cy="107"/>
          </a:xfrm>
        </p:grpSpPr>
        <p:sp>
          <p:nvSpPr>
            <p:cNvPr id="4958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8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8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585" name="Group 75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588" name="Freeform 75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89" name="Freeform 75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586" name="Line 75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87" name="Line 76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199" name="Group 761"/>
          <p:cNvGrpSpPr>
            <a:grpSpLocks/>
          </p:cNvGrpSpPr>
          <p:nvPr/>
        </p:nvGrpSpPr>
        <p:grpSpPr bwMode="auto">
          <a:xfrm>
            <a:off x="9115425" y="4806951"/>
            <a:ext cx="622300" cy="244475"/>
            <a:chOff x="4334" y="1470"/>
            <a:chExt cx="246" cy="107"/>
          </a:xfrm>
        </p:grpSpPr>
        <p:sp>
          <p:nvSpPr>
            <p:cNvPr id="4957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7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7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577" name="Group 76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580" name="Freeform 7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81" name="Freeform 7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578" name="Line 76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79" name="Line 76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00" name="Group 770"/>
          <p:cNvGrpSpPr>
            <a:grpSpLocks/>
          </p:cNvGrpSpPr>
          <p:nvPr/>
        </p:nvGrpSpPr>
        <p:grpSpPr bwMode="auto">
          <a:xfrm>
            <a:off x="8489950" y="4508501"/>
            <a:ext cx="622300" cy="244475"/>
            <a:chOff x="4334" y="1470"/>
            <a:chExt cx="246" cy="107"/>
          </a:xfrm>
        </p:grpSpPr>
        <p:sp>
          <p:nvSpPr>
            <p:cNvPr id="4956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6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6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569" name="Group 77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572" name="Freeform 7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73" name="Freeform 7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570" name="Line 77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71" name="Line 77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01" name="Group 779"/>
          <p:cNvGrpSpPr>
            <a:grpSpLocks/>
          </p:cNvGrpSpPr>
          <p:nvPr/>
        </p:nvGrpSpPr>
        <p:grpSpPr bwMode="auto">
          <a:xfrm>
            <a:off x="7766050" y="4851401"/>
            <a:ext cx="622300" cy="244475"/>
            <a:chOff x="4334" y="1470"/>
            <a:chExt cx="246" cy="107"/>
          </a:xfrm>
        </p:grpSpPr>
        <p:sp>
          <p:nvSpPr>
            <p:cNvPr id="4955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5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6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561" name="Group 78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564" name="Freeform 7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65" name="Freeform 7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562" name="Line 78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63" name="Line 78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02" name="Group 788"/>
          <p:cNvGrpSpPr>
            <a:grpSpLocks/>
          </p:cNvGrpSpPr>
          <p:nvPr/>
        </p:nvGrpSpPr>
        <p:grpSpPr bwMode="auto">
          <a:xfrm>
            <a:off x="7575551" y="3644900"/>
            <a:ext cx="390525" cy="171450"/>
            <a:chOff x="4334" y="1470"/>
            <a:chExt cx="246" cy="107"/>
          </a:xfrm>
        </p:grpSpPr>
        <p:sp>
          <p:nvSpPr>
            <p:cNvPr id="4955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5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5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553" name="Group 79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556" name="Freeform 79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57" name="Freeform 79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554" name="Line 79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55" name="Line 79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03" name="Group 797"/>
          <p:cNvGrpSpPr>
            <a:grpSpLocks/>
          </p:cNvGrpSpPr>
          <p:nvPr/>
        </p:nvGrpSpPr>
        <p:grpSpPr bwMode="auto">
          <a:xfrm>
            <a:off x="8685214" y="5005389"/>
            <a:ext cx="446087" cy="422275"/>
            <a:chOff x="5072" y="3611"/>
            <a:chExt cx="459" cy="380"/>
          </a:xfrm>
        </p:grpSpPr>
        <p:grpSp>
          <p:nvGrpSpPr>
            <p:cNvPr id="49536" name="Group 798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49538" name="Freeform 799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39" name="Freeform 800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0" name="Freeform 801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1" name="Freeform 802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2" name="Freeform 803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3" name="Freeform 804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4" name="Freeform 805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5" name="Freeform 806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6" name="Freeform 807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7" name="Freeform 808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8" name="Freeform 809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9" name="Freeform 810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49537" name="Picture 811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204" name="Group 812"/>
          <p:cNvGrpSpPr>
            <a:grpSpLocks/>
          </p:cNvGrpSpPr>
          <p:nvPr/>
        </p:nvGrpSpPr>
        <p:grpSpPr bwMode="auto">
          <a:xfrm>
            <a:off x="7162801" y="3509964"/>
            <a:ext cx="398463" cy="358775"/>
            <a:chOff x="5072" y="3611"/>
            <a:chExt cx="459" cy="380"/>
          </a:xfrm>
        </p:grpSpPr>
        <p:grpSp>
          <p:nvGrpSpPr>
            <p:cNvPr id="49522" name="Group 813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49524" name="Freeform 814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25" name="Freeform 815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26" name="Freeform 816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27" name="Freeform 817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28" name="Freeform 818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29" name="Freeform 819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30" name="Freeform 820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31" name="Freeform 821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32" name="Freeform 822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33" name="Freeform 823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34" name="Freeform 824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35" name="Freeform 825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49523" name="Picture 826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205" name="Line 827"/>
          <p:cNvSpPr>
            <a:spLocks noChangeShapeType="1"/>
          </p:cNvSpPr>
          <p:nvPr/>
        </p:nvSpPr>
        <p:spPr bwMode="auto">
          <a:xfrm rot="5400000" flipV="1">
            <a:off x="9515476" y="5440364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49206" name="Group 828"/>
          <p:cNvGrpSpPr>
            <a:grpSpLocks/>
          </p:cNvGrpSpPr>
          <p:nvPr/>
        </p:nvGrpSpPr>
        <p:grpSpPr bwMode="auto">
          <a:xfrm>
            <a:off x="6778626" y="2038350"/>
            <a:ext cx="504825" cy="401638"/>
            <a:chOff x="2896" y="396"/>
            <a:chExt cx="1848" cy="1887"/>
          </a:xfrm>
        </p:grpSpPr>
        <p:pic>
          <p:nvPicPr>
            <p:cNvPr id="49499" name="Picture 829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00" name="Freeform 830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49501" name="Picture 831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02" name="Freeform 832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03" name="Freeform 833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04" name="Freeform 834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05" name="Freeform 835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06" name="Freeform 836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07" name="Freeform 837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08" name="Freeform 838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09" name="Freeform 839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0" name="Freeform 840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1" name="Freeform 841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2" name="Freeform 842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3" name="Freeform 843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4" name="Freeform 844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5" name="Freeform 845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9516" name="Freeform 846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7" name="Freeform 847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8" name="Freeform 848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9" name="Freeform 849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20" name="Freeform 850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49521" name="Picture 851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207" name="Group 852"/>
          <p:cNvGrpSpPr>
            <a:grpSpLocks/>
          </p:cNvGrpSpPr>
          <p:nvPr/>
        </p:nvGrpSpPr>
        <p:grpSpPr bwMode="auto">
          <a:xfrm>
            <a:off x="7061201" y="3054350"/>
            <a:ext cx="504825" cy="401638"/>
            <a:chOff x="2896" y="396"/>
            <a:chExt cx="1848" cy="1887"/>
          </a:xfrm>
        </p:grpSpPr>
        <p:pic>
          <p:nvPicPr>
            <p:cNvPr id="49476" name="Picture 853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77" name="Freeform 854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49478" name="Picture 855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79" name="Freeform 856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0" name="Freeform 857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1" name="Freeform 858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2" name="Freeform 859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3" name="Freeform 860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4" name="Freeform 861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5" name="Freeform 862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6" name="Freeform 863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7" name="Freeform 864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8" name="Freeform 865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9" name="Freeform 866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90" name="Freeform 867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91" name="Freeform 868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92" name="Freeform 869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9493" name="Freeform 870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94" name="Freeform 871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95" name="Freeform 872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96" name="Freeform 873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97" name="Freeform 874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49498" name="Picture 875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208" name="Group 876"/>
          <p:cNvGrpSpPr>
            <a:grpSpLocks/>
          </p:cNvGrpSpPr>
          <p:nvPr/>
        </p:nvGrpSpPr>
        <p:grpSpPr bwMode="auto">
          <a:xfrm>
            <a:off x="8483601" y="5495925"/>
            <a:ext cx="504825" cy="401638"/>
            <a:chOff x="2896" y="396"/>
            <a:chExt cx="1848" cy="1887"/>
          </a:xfrm>
        </p:grpSpPr>
        <p:pic>
          <p:nvPicPr>
            <p:cNvPr id="49453" name="Picture 877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54" name="Freeform 878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49455" name="Picture 879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56" name="Freeform 880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57" name="Freeform 881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58" name="Freeform 882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59" name="Freeform 883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0" name="Freeform 884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1" name="Freeform 885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2" name="Freeform 886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3" name="Freeform 887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4" name="Freeform 888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5" name="Freeform 889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6" name="Freeform 890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7" name="Freeform 891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8" name="Freeform 892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9" name="Freeform 893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9470" name="Freeform 894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71" name="Freeform 895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72" name="Freeform 896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73" name="Freeform 897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74" name="Freeform 898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49475" name="Picture 899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209" name="Group 900"/>
          <p:cNvGrpSpPr>
            <a:grpSpLocks/>
          </p:cNvGrpSpPr>
          <p:nvPr/>
        </p:nvGrpSpPr>
        <p:grpSpPr bwMode="auto">
          <a:xfrm>
            <a:off x="8902701" y="5524500"/>
            <a:ext cx="504825" cy="401638"/>
            <a:chOff x="2896" y="396"/>
            <a:chExt cx="1848" cy="1887"/>
          </a:xfrm>
        </p:grpSpPr>
        <p:pic>
          <p:nvPicPr>
            <p:cNvPr id="49430" name="Picture 901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31" name="Freeform 902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49432" name="Picture 903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33" name="Freeform 904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34" name="Freeform 905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35" name="Freeform 906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36" name="Freeform 907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37" name="Freeform 908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38" name="Freeform 909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39" name="Freeform 910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0" name="Freeform 911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1" name="Freeform 912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2" name="Freeform 913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3" name="Freeform 914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4" name="Freeform 915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5" name="Freeform 916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6" name="Freeform 917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9447" name="Freeform 918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8" name="Freeform 919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9" name="Freeform 920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50" name="Freeform 921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51" name="Freeform 922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49452" name="Picture 923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210" name="Group 924"/>
          <p:cNvGrpSpPr>
            <a:grpSpLocks/>
          </p:cNvGrpSpPr>
          <p:nvPr/>
        </p:nvGrpSpPr>
        <p:grpSpPr bwMode="auto">
          <a:xfrm>
            <a:off x="6873875" y="1590675"/>
            <a:ext cx="617538" cy="387350"/>
            <a:chOff x="2920" y="972"/>
            <a:chExt cx="389" cy="244"/>
          </a:xfrm>
        </p:grpSpPr>
        <p:grpSp>
          <p:nvGrpSpPr>
            <p:cNvPr id="49418" name="Group 925"/>
            <p:cNvGrpSpPr>
              <a:grpSpLocks/>
            </p:cNvGrpSpPr>
            <p:nvPr/>
          </p:nvGrpSpPr>
          <p:grpSpPr bwMode="auto">
            <a:xfrm>
              <a:off x="3085" y="1027"/>
              <a:ext cx="102" cy="189"/>
              <a:chOff x="3436" y="1504"/>
              <a:chExt cx="393" cy="942"/>
            </a:xfrm>
          </p:grpSpPr>
          <p:pic>
            <p:nvPicPr>
              <p:cNvPr id="49420" name="Picture 926" descr="iphone_stylized_smal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6" y="1504"/>
                <a:ext cx="393" cy="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421" name="Freeform 927"/>
              <p:cNvSpPr>
                <a:spLocks/>
              </p:cNvSpPr>
              <p:nvPr/>
            </p:nvSpPr>
            <p:spPr bwMode="auto">
              <a:xfrm>
                <a:off x="3484" y="1523"/>
                <a:ext cx="339" cy="906"/>
              </a:xfrm>
              <a:custGeom>
                <a:avLst/>
                <a:gdLst>
                  <a:gd name="T0" fmla="*/ 6 w 339"/>
                  <a:gd name="T1" fmla="*/ 31 h 906"/>
                  <a:gd name="T2" fmla="*/ 38 w 339"/>
                  <a:gd name="T3" fmla="*/ 0 h 906"/>
                  <a:gd name="T4" fmla="*/ 323 w 339"/>
                  <a:gd name="T5" fmla="*/ 45 h 906"/>
                  <a:gd name="T6" fmla="*/ 338 w 339"/>
                  <a:gd name="T7" fmla="*/ 85 h 906"/>
                  <a:gd name="T8" fmla="*/ 339 w 339"/>
                  <a:gd name="T9" fmla="*/ 813 h 906"/>
                  <a:gd name="T10" fmla="*/ 312 w 339"/>
                  <a:gd name="T11" fmla="*/ 865 h 906"/>
                  <a:gd name="T12" fmla="*/ 29 w 339"/>
                  <a:gd name="T13" fmla="*/ 906 h 906"/>
                  <a:gd name="T14" fmla="*/ 0 w 339"/>
                  <a:gd name="T15" fmla="*/ 876 h 906"/>
                  <a:gd name="T16" fmla="*/ 6 w 339"/>
                  <a:gd name="T17" fmla="*/ 31 h 9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9"/>
                  <a:gd name="T28" fmla="*/ 0 h 906"/>
                  <a:gd name="T29" fmla="*/ 339 w 339"/>
                  <a:gd name="T30" fmla="*/ 906 h 9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9" h="906">
                    <a:moveTo>
                      <a:pt x="6" y="31"/>
                    </a:moveTo>
                    <a:lnTo>
                      <a:pt x="38" y="0"/>
                    </a:lnTo>
                    <a:lnTo>
                      <a:pt x="323" y="45"/>
                    </a:lnTo>
                    <a:lnTo>
                      <a:pt x="338" y="85"/>
                    </a:lnTo>
                    <a:lnTo>
                      <a:pt x="339" y="813"/>
                    </a:lnTo>
                    <a:lnTo>
                      <a:pt x="312" y="865"/>
                    </a:lnTo>
                    <a:lnTo>
                      <a:pt x="29" y="906"/>
                    </a:lnTo>
                    <a:lnTo>
                      <a:pt x="0" y="876"/>
                    </a:lnTo>
                    <a:lnTo>
                      <a:pt x="6" y="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2001"/>
                    </a:srgbClr>
                  </a:gs>
                  <a:gs pos="100000">
                    <a:srgbClr val="666666">
                      <a:alpha val="82001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49422" name="Group 928"/>
              <p:cNvGrpSpPr>
                <a:grpSpLocks/>
              </p:cNvGrpSpPr>
              <p:nvPr/>
            </p:nvGrpSpPr>
            <p:grpSpPr bwMode="auto">
              <a:xfrm>
                <a:off x="3511" y="1689"/>
                <a:ext cx="289" cy="576"/>
                <a:chOff x="3511" y="1689"/>
                <a:chExt cx="289" cy="576"/>
              </a:xfrm>
            </p:grpSpPr>
            <p:sp>
              <p:nvSpPr>
                <p:cNvPr id="49423" name="Freeform 929"/>
                <p:cNvSpPr>
                  <a:spLocks/>
                </p:cNvSpPr>
                <p:nvPr/>
              </p:nvSpPr>
              <p:spPr bwMode="auto">
                <a:xfrm>
                  <a:off x="3519" y="2175"/>
                  <a:ext cx="66" cy="90"/>
                </a:xfrm>
                <a:custGeom>
                  <a:avLst/>
                  <a:gdLst>
                    <a:gd name="T0" fmla="*/ 0 w 66"/>
                    <a:gd name="T1" fmla="*/ 5 h 90"/>
                    <a:gd name="T2" fmla="*/ 66 w 66"/>
                    <a:gd name="T3" fmla="*/ 0 h 90"/>
                    <a:gd name="T4" fmla="*/ 65 w 66"/>
                    <a:gd name="T5" fmla="*/ 80 h 90"/>
                    <a:gd name="T6" fmla="*/ 2 w 66"/>
                    <a:gd name="T7" fmla="*/ 90 h 90"/>
                    <a:gd name="T8" fmla="*/ 0 w 66"/>
                    <a:gd name="T9" fmla="*/ 5 h 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90"/>
                    <a:gd name="T17" fmla="*/ 66 w 66"/>
                    <a:gd name="T18" fmla="*/ 90 h 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90">
                      <a:moveTo>
                        <a:pt x="0" y="5"/>
                      </a:moveTo>
                      <a:lnTo>
                        <a:pt x="66" y="0"/>
                      </a:lnTo>
                      <a:lnTo>
                        <a:pt x="65" y="80"/>
                      </a:lnTo>
                      <a:lnTo>
                        <a:pt x="2" y="9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424" name="Freeform 930"/>
                <p:cNvSpPr>
                  <a:spLocks/>
                </p:cNvSpPr>
                <p:nvPr/>
              </p:nvSpPr>
              <p:spPr bwMode="auto">
                <a:xfrm>
                  <a:off x="3593" y="2166"/>
                  <a:ext cx="69" cy="89"/>
                </a:xfrm>
                <a:custGeom>
                  <a:avLst/>
                  <a:gdLst>
                    <a:gd name="T0" fmla="*/ 3 w 69"/>
                    <a:gd name="T1" fmla="*/ 8 h 89"/>
                    <a:gd name="T2" fmla="*/ 66 w 69"/>
                    <a:gd name="T3" fmla="*/ 0 h 89"/>
                    <a:gd name="T4" fmla="*/ 69 w 69"/>
                    <a:gd name="T5" fmla="*/ 80 h 89"/>
                    <a:gd name="T6" fmla="*/ 0 w 69"/>
                    <a:gd name="T7" fmla="*/ 89 h 89"/>
                    <a:gd name="T8" fmla="*/ 3 w 69"/>
                    <a:gd name="T9" fmla="*/ 8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9"/>
                    <a:gd name="T16" fmla="*/ 0 h 89"/>
                    <a:gd name="T17" fmla="*/ 69 w 69"/>
                    <a:gd name="T18" fmla="*/ 89 h 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9" h="89">
                      <a:moveTo>
                        <a:pt x="3" y="8"/>
                      </a:moveTo>
                      <a:lnTo>
                        <a:pt x="66" y="0"/>
                      </a:lnTo>
                      <a:lnTo>
                        <a:pt x="69" y="80"/>
                      </a:lnTo>
                      <a:lnTo>
                        <a:pt x="0" y="89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425" name="Freeform 931"/>
                <p:cNvSpPr>
                  <a:spLocks/>
                </p:cNvSpPr>
                <p:nvPr/>
              </p:nvSpPr>
              <p:spPr bwMode="auto">
                <a:xfrm>
                  <a:off x="3665" y="2162"/>
                  <a:ext cx="62" cy="82"/>
                </a:xfrm>
                <a:custGeom>
                  <a:avLst/>
                  <a:gdLst>
                    <a:gd name="T0" fmla="*/ 0 w 62"/>
                    <a:gd name="T1" fmla="*/ 6 h 82"/>
                    <a:gd name="T2" fmla="*/ 61 w 62"/>
                    <a:gd name="T3" fmla="*/ 0 h 82"/>
                    <a:gd name="T4" fmla="*/ 62 w 62"/>
                    <a:gd name="T5" fmla="*/ 75 h 82"/>
                    <a:gd name="T6" fmla="*/ 3 w 62"/>
                    <a:gd name="T7" fmla="*/ 82 h 82"/>
                    <a:gd name="T8" fmla="*/ 0 w 62"/>
                    <a:gd name="T9" fmla="*/ 6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82"/>
                    <a:gd name="T17" fmla="*/ 62 w 62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82">
                      <a:moveTo>
                        <a:pt x="0" y="6"/>
                      </a:moveTo>
                      <a:lnTo>
                        <a:pt x="61" y="0"/>
                      </a:lnTo>
                      <a:lnTo>
                        <a:pt x="62" y="75"/>
                      </a:lnTo>
                      <a:lnTo>
                        <a:pt x="3" y="8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426" name="Freeform 932"/>
                <p:cNvSpPr>
                  <a:spLocks/>
                </p:cNvSpPr>
                <p:nvPr/>
              </p:nvSpPr>
              <p:spPr bwMode="auto">
                <a:xfrm>
                  <a:off x="3734" y="2154"/>
                  <a:ext cx="66" cy="84"/>
                </a:xfrm>
                <a:custGeom>
                  <a:avLst/>
                  <a:gdLst>
                    <a:gd name="T0" fmla="*/ 1 w 66"/>
                    <a:gd name="T1" fmla="*/ 6 h 84"/>
                    <a:gd name="T2" fmla="*/ 66 w 66"/>
                    <a:gd name="T3" fmla="*/ 0 h 84"/>
                    <a:gd name="T4" fmla="*/ 63 w 66"/>
                    <a:gd name="T5" fmla="*/ 77 h 84"/>
                    <a:gd name="T6" fmla="*/ 0 w 66"/>
                    <a:gd name="T7" fmla="*/ 84 h 84"/>
                    <a:gd name="T8" fmla="*/ 1 w 66"/>
                    <a:gd name="T9" fmla="*/ 6 h 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84"/>
                    <a:gd name="T17" fmla="*/ 66 w 66"/>
                    <a:gd name="T18" fmla="*/ 84 h 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84">
                      <a:moveTo>
                        <a:pt x="1" y="6"/>
                      </a:moveTo>
                      <a:lnTo>
                        <a:pt x="66" y="0"/>
                      </a:lnTo>
                      <a:lnTo>
                        <a:pt x="63" y="77"/>
                      </a:lnTo>
                      <a:lnTo>
                        <a:pt x="0" y="84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427" name="Rectangle 933"/>
                <p:cNvSpPr>
                  <a:spLocks noChangeArrowheads="1"/>
                </p:cNvSpPr>
                <p:nvPr/>
              </p:nvSpPr>
              <p:spPr bwMode="auto">
                <a:xfrm>
                  <a:off x="3513" y="1688"/>
                  <a:ext cx="54" cy="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9428" name="Rectangle 934"/>
                <p:cNvSpPr>
                  <a:spLocks noChangeArrowheads="1"/>
                </p:cNvSpPr>
                <p:nvPr/>
              </p:nvSpPr>
              <p:spPr bwMode="auto">
                <a:xfrm>
                  <a:off x="3501" y="1738"/>
                  <a:ext cx="92" cy="5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9429" name="Freeform 935"/>
                <p:cNvSpPr>
                  <a:spLocks/>
                </p:cNvSpPr>
                <p:nvPr/>
              </p:nvSpPr>
              <p:spPr bwMode="auto">
                <a:xfrm>
                  <a:off x="3515" y="1794"/>
                  <a:ext cx="261" cy="204"/>
                </a:xfrm>
                <a:custGeom>
                  <a:avLst/>
                  <a:gdLst>
                    <a:gd name="T0" fmla="*/ 0 w 261"/>
                    <a:gd name="T1" fmla="*/ 0 h 204"/>
                    <a:gd name="T2" fmla="*/ 0 w 261"/>
                    <a:gd name="T3" fmla="*/ 204 h 204"/>
                    <a:gd name="T4" fmla="*/ 259 w 261"/>
                    <a:gd name="T5" fmla="*/ 201 h 204"/>
                    <a:gd name="T6" fmla="*/ 261 w 261"/>
                    <a:gd name="T7" fmla="*/ 12 h 204"/>
                    <a:gd name="T8" fmla="*/ 0 w 261"/>
                    <a:gd name="T9" fmla="*/ 0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1"/>
                    <a:gd name="T16" fmla="*/ 0 h 204"/>
                    <a:gd name="T17" fmla="*/ 261 w 261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1" h="204">
                      <a:moveTo>
                        <a:pt x="0" y="0"/>
                      </a:moveTo>
                      <a:lnTo>
                        <a:pt x="0" y="204"/>
                      </a:lnTo>
                      <a:lnTo>
                        <a:pt x="259" y="201"/>
                      </a:lnTo>
                      <a:lnTo>
                        <a:pt x="26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pic>
          <p:nvPicPr>
            <p:cNvPr id="49419" name="Picture 936" descr="grayed_radiati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972"/>
              <a:ext cx="389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9211" name="Picture 937" descr="car_graye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38" y="1670051"/>
            <a:ext cx="754062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9212" name="Group 938"/>
          <p:cNvGrpSpPr>
            <a:grpSpLocks/>
          </p:cNvGrpSpPr>
          <p:nvPr/>
        </p:nvGrpSpPr>
        <p:grpSpPr bwMode="auto">
          <a:xfrm>
            <a:off x="7186613" y="4538663"/>
            <a:ext cx="463550" cy="398462"/>
            <a:chOff x="3987" y="-51"/>
            <a:chExt cx="1252" cy="983"/>
          </a:xfrm>
        </p:grpSpPr>
        <p:pic>
          <p:nvPicPr>
            <p:cNvPr id="49416" name="Picture 939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17" name="Freeform 940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35 w 714"/>
                <a:gd name="T1" fmla="*/ 1 h 714"/>
                <a:gd name="T2" fmla="*/ 192 w 714"/>
                <a:gd name="T3" fmla="*/ 0 h 714"/>
                <a:gd name="T4" fmla="*/ 152 w 714"/>
                <a:gd name="T5" fmla="*/ 4 h 714"/>
                <a:gd name="T6" fmla="*/ 0 w 714"/>
                <a:gd name="T7" fmla="*/ 3 h 714"/>
                <a:gd name="T8" fmla="*/ 35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13" name="Group 941"/>
          <p:cNvGrpSpPr>
            <a:grpSpLocks/>
          </p:cNvGrpSpPr>
          <p:nvPr/>
        </p:nvGrpSpPr>
        <p:grpSpPr bwMode="auto">
          <a:xfrm>
            <a:off x="7024688" y="4938713"/>
            <a:ext cx="463550" cy="398462"/>
            <a:chOff x="3987" y="-51"/>
            <a:chExt cx="1252" cy="983"/>
          </a:xfrm>
        </p:grpSpPr>
        <p:pic>
          <p:nvPicPr>
            <p:cNvPr id="49414" name="Picture 942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15" name="Freeform 943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35 w 714"/>
                <a:gd name="T1" fmla="*/ 1 h 714"/>
                <a:gd name="T2" fmla="*/ 192 w 714"/>
                <a:gd name="T3" fmla="*/ 0 h 714"/>
                <a:gd name="T4" fmla="*/ 152 w 714"/>
                <a:gd name="T5" fmla="*/ 4 h 714"/>
                <a:gd name="T6" fmla="*/ 0 w 714"/>
                <a:gd name="T7" fmla="*/ 3 h 714"/>
                <a:gd name="T8" fmla="*/ 35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14" name="Group 944"/>
          <p:cNvGrpSpPr>
            <a:grpSpLocks/>
          </p:cNvGrpSpPr>
          <p:nvPr/>
        </p:nvGrpSpPr>
        <p:grpSpPr bwMode="auto">
          <a:xfrm>
            <a:off x="7481888" y="5186363"/>
            <a:ext cx="463550" cy="398462"/>
            <a:chOff x="3987" y="-51"/>
            <a:chExt cx="1252" cy="983"/>
          </a:xfrm>
        </p:grpSpPr>
        <p:pic>
          <p:nvPicPr>
            <p:cNvPr id="49412" name="Picture 945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13" name="Freeform 946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35 w 714"/>
                <a:gd name="T1" fmla="*/ 1 h 714"/>
                <a:gd name="T2" fmla="*/ 192 w 714"/>
                <a:gd name="T3" fmla="*/ 0 h 714"/>
                <a:gd name="T4" fmla="*/ 152 w 714"/>
                <a:gd name="T5" fmla="*/ 4 h 714"/>
                <a:gd name="T6" fmla="*/ 0 w 714"/>
                <a:gd name="T7" fmla="*/ 3 h 714"/>
                <a:gd name="T8" fmla="*/ 35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15" name="Group 947"/>
          <p:cNvGrpSpPr>
            <a:grpSpLocks/>
          </p:cNvGrpSpPr>
          <p:nvPr/>
        </p:nvGrpSpPr>
        <p:grpSpPr bwMode="auto">
          <a:xfrm>
            <a:off x="7920038" y="5224463"/>
            <a:ext cx="463550" cy="398462"/>
            <a:chOff x="3987" y="-51"/>
            <a:chExt cx="1252" cy="983"/>
          </a:xfrm>
        </p:grpSpPr>
        <p:pic>
          <p:nvPicPr>
            <p:cNvPr id="49410" name="Picture 948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11" name="Freeform 949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35 w 714"/>
                <a:gd name="T1" fmla="*/ 1 h 714"/>
                <a:gd name="T2" fmla="*/ 192 w 714"/>
                <a:gd name="T3" fmla="*/ 0 h 714"/>
                <a:gd name="T4" fmla="*/ 152 w 714"/>
                <a:gd name="T5" fmla="*/ 4 h 714"/>
                <a:gd name="T6" fmla="*/ 0 w 714"/>
                <a:gd name="T7" fmla="*/ 3 h 714"/>
                <a:gd name="T8" fmla="*/ 35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16" name="Group 950"/>
          <p:cNvGrpSpPr>
            <a:grpSpLocks/>
          </p:cNvGrpSpPr>
          <p:nvPr/>
        </p:nvGrpSpPr>
        <p:grpSpPr bwMode="auto">
          <a:xfrm>
            <a:off x="9710739" y="5014914"/>
            <a:ext cx="249237" cy="555625"/>
            <a:chOff x="1115" y="2770"/>
            <a:chExt cx="589" cy="1034"/>
          </a:xfrm>
        </p:grpSpPr>
        <p:sp>
          <p:nvSpPr>
            <p:cNvPr id="49378" name="Freeform 951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79" name="Rectangle 952"/>
            <p:cNvSpPr>
              <a:spLocks noChangeArrowheads="1"/>
            </p:cNvSpPr>
            <p:nvPr/>
          </p:nvSpPr>
          <p:spPr bwMode="auto">
            <a:xfrm>
              <a:off x="1141" y="2770"/>
              <a:ext cx="435" cy="98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80" name="Freeform 953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81" name="Freeform 954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82" name="Rectangle 955"/>
            <p:cNvSpPr>
              <a:spLocks noChangeArrowheads="1"/>
            </p:cNvSpPr>
            <p:nvPr/>
          </p:nvSpPr>
          <p:spPr bwMode="auto">
            <a:xfrm>
              <a:off x="1145" y="2885"/>
              <a:ext cx="248" cy="1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9383" name="Group 956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49408" name="AutoShape 957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409" name="AutoShape 958"/>
              <p:cNvSpPr>
                <a:spLocks noChangeArrowheads="1"/>
              </p:cNvSpPr>
              <p:nvPr/>
            </p:nvSpPr>
            <p:spPr bwMode="auto">
              <a:xfrm>
                <a:off x="623" y="2582"/>
                <a:ext cx="691" cy="10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384" name="Rectangle 959"/>
            <p:cNvSpPr>
              <a:spLocks noChangeArrowheads="1"/>
            </p:cNvSpPr>
            <p:nvPr/>
          </p:nvSpPr>
          <p:spPr bwMode="auto">
            <a:xfrm>
              <a:off x="1149" y="3024"/>
              <a:ext cx="248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9385" name="Group 960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49406" name="AutoShape 961"/>
              <p:cNvSpPr>
                <a:spLocks noChangeArrowheads="1"/>
              </p:cNvSpPr>
              <p:nvPr/>
            </p:nvSpPr>
            <p:spPr bwMode="auto">
              <a:xfrm>
                <a:off x="615" y="2571"/>
                <a:ext cx="725" cy="13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407" name="AutoShape 962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1" cy="10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386" name="Rectangle 963"/>
            <p:cNvSpPr>
              <a:spLocks noChangeArrowheads="1"/>
            </p:cNvSpPr>
            <p:nvPr/>
          </p:nvSpPr>
          <p:spPr bwMode="auto">
            <a:xfrm>
              <a:off x="1149" y="3172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87" name="Rectangle 964"/>
            <p:cNvSpPr>
              <a:spLocks noChangeArrowheads="1"/>
            </p:cNvSpPr>
            <p:nvPr/>
          </p:nvSpPr>
          <p:spPr bwMode="auto">
            <a:xfrm>
              <a:off x="1153" y="3299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9388" name="Group 965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49404" name="AutoShape 966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405" name="AutoShape 967"/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1" cy="10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389" name="Freeform 968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49390" name="Group 969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49402" name="AutoShape 970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5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403" name="AutoShape 971"/>
              <p:cNvSpPr>
                <a:spLocks noChangeArrowheads="1"/>
              </p:cNvSpPr>
              <p:nvPr/>
            </p:nvSpPr>
            <p:spPr bwMode="auto">
              <a:xfrm>
                <a:off x="624" y="2579"/>
                <a:ext cx="691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391" name="Rectangle 972"/>
            <p:cNvSpPr>
              <a:spLocks noChangeArrowheads="1"/>
            </p:cNvSpPr>
            <p:nvPr/>
          </p:nvSpPr>
          <p:spPr bwMode="auto">
            <a:xfrm>
              <a:off x="1573" y="2770"/>
              <a:ext cx="30" cy="9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92" name="Freeform 973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93" name="Freeform 974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94" name="Oval 975"/>
            <p:cNvSpPr>
              <a:spLocks noChangeArrowheads="1"/>
            </p:cNvSpPr>
            <p:nvPr/>
          </p:nvSpPr>
          <p:spPr bwMode="auto">
            <a:xfrm>
              <a:off x="1685" y="3712"/>
              <a:ext cx="19" cy="41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95" name="Freeform 976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9396" name="AutoShape 977"/>
            <p:cNvSpPr>
              <a:spLocks noChangeArrowheads="1"/>
            </p:cNvSpPr>
            <p:nvPr/>
          </p:nvSpPr>
          <p:spPr bwMode="auto">
            <a:xfrm>
              <a:off x="1115" y="3742"/>
              <a:ext cx="495" cy="6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97" name="AutoShape 978"/>
            <p:cNvSpPr>
              <a:spLocks noChangeArrowheads="1"/>
            </p:cNvSpPr>
            <p:nvPr/>
          </p:nvSpPr>
          <p:spPr bwMode="auto">
            <a:xfrm>
              <a:off x="1141" y="3754"/>
              <a:ext cx="443" cy="3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98" name="Oval 979"/>
            <p:cNvSpPr>
              <a:spLocks noChangeArrowheads="1"/>
            </p:cNvSpPr>
            <p:nvPr/>
          </p:nvSpPr>
          <p:spPr bwMode="auto">
            <a:xfrm>
              <a:off x="1183" y="3612"/>
              <a:ext cx="68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99" name="Oval 980"/>
            <p:cNvSpPr>
              <a:spLocks noChangeArrowheads="1"/>
            </p:cNvSpPr>
            <p:nvPr/>
          </p:nvSpPr>
          <p:spPr bwMode="auto">
            <a:xfrm>
              <a:off x="1258" y="3615"/>
              <a:ext cx="68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400" name="Oval 981"/>
            <p:cNvSpPr>
              <a:spLocks noChangeArrowheads="1"/>
            </p:cNvSpPr>
            <p:nvPr/>
          </p:nvSpPr>
          <p:spPr bwMode="auto">
            <a:xfrm>
              <a:off x="1333" y="3612"/>
              <a:ext cx="64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401" name="Rectangle 982"/>
            <p:cNvSpPr>
              <a:spLocks noChangeArrowheads="1"/>
            </p:cNvSpPr>
            <p:nvPr/>
          </p:nvSpPr>
          <p:spPr bwMode="auto">
            <a:xfrm>
              <a:off x="1498" y="3376"/>
              <a:ext cx="34" cy="32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49217" name="Group 983"/>
          <p:cNvGrpSpPr>
            <a:grpSpLocks/>
          </p:cNvGrpSpPr>
          <p:nvPr/>
        </p:nvGrpSpPr>
        <p:grpSpPr bwMode="auto">
          <a:xfrm>
            <a:off x="9424989" y="5224464"/>
            <a:ext cx="230187" cy="498475"/>
            <a:chOff x="1115" y="2770"/>
            <a:chExt cx="589" cy="1034"/>
          </a:xfrm>
        </p:grpSpPr>
        <p:sp>
          <p:nvSpPr>
            <p:cNvPr id="49346" name="Freeform 984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47" name="Rectangle 985"/>
            <p:cNvSpPr>
              <a:spLocks noChangeArrowheads="1"/>
            </p:cNvSpPr>
            <p:nvPr/>
          </p:nvSpPr>
          <p:spPr bwMode="auto">
            <a:xfrm>
              <a:off x="1143" y="2770"/>
              <a:ext cx="431" cy="985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48" name="Freeform 986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49" name="Freeform 987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50" name="Rectangle 988"/>
            <p:cNvSpPr>
              <a:spLocks noChangeArrowheads="1"/>
            </p:cNvSpPr>
            <p:nvPr/>
          </p:nvSpPr>
          <p:spPr bwMode="auto">
            <a:xfrm>
              <a:off x="1143" y="2885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9351" name="Group 989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49376" name="AutoShape 990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4" cy="13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377" name="AutoShape 991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699" cy="10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352" name="Rectangle 992"/>
            <p:cNvSpPr>
              <a:spLocks noChangeArrowheads="1"/>
            </p:cNvSpPr>
            <p:nvPr/>
          </p:nvSpPr>
          <p:spPr bwMode="auto">
            <a:xfrm>
              <a:off x="1152" y="3024"/>
              <a:ext cx="244" cy="2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9353" name="Group 993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49374" name="AutoShape 994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2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375" name="AutoShape 995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9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354" name="Rectangle 996"/>
            <p:cNvSpPr>
              <a:spLocks noChangeArrowheads="1"/>
            </p:cNvSpPr>
            <p:nvPr/>
          </p:nvSpPr>
          <p:spPr bwMode="auto">
            <a:xfrm>
              <a:off x="1147" y="3172"/>
              <a:ext cx="244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55" name="Rectangle 997"/>
            <p:cNvSpPr>
              <a:spLocks noChangeArrowheads="1"/>
            </p:cNvSpPr>
            <p:nvPr/>
          </p:nvSpPr>
          <p:spPr bwMode="auto">
            <a:xfrm>
              <a:off x="1152" y="3300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9356" name="Group 998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49372" name="AutoShape 999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373" name="AutoShape 1000"/>
              <p:cNvSpPr>
                <a:spLocks noChangeArrowheads="1"/>
              </p:cNvSpPr>
              <p:nvPr/>
            </p:nvSpPr>
            <p:spPr bwMode="auto">
              <a:xfrm>
                <a:off x="632" y="2582"/>
                <a:ext cx="699" cy="11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357" name="Freeform 1001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49358" name="Group 1002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49370" name="AutoShape 1003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371" name="AutoShape 1004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9" cy="10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359" name="Rectangle 1005"/>
            <p:cNvSpPr>
              <a:spLocks noChangeArrowheads="1"/>
            </p:cNvSpPr>
            <p:nvPr/>
          </p:nvSpPr>
          <p:spPr bwMode="auto">
            <a:xfrm>
              <a:off x="1574" y="2770"/>
              <a:ext cx="28" cy="9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60" name="Freeform 1006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61" name="Freeform 1007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62" name="Oval 1008"/>
            <p:cNvSpPr>
              <a:spLocks noChangeArrowheads="1"/>
            </p:cNvSpPr>
            <p:nvPr/>
          </p:nvSpPr>
          <p:spPr bwMode="auto">
            <a:xfrm>
              <a:off x="1684" y="3712"/>
              <a:ext cx="20" cy="4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63" name="Freeform 1009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9364" name="AutoShape 1010"/>
            <p:cNvSpPr>
              <a:spLocks noChangeArrowheads="1"/>
            </p:cNvSpPr>
            <p:nvPr/>
          </p:nvSpPr>
          <p:spPr bwMode="auto">
            <a:xfrm>
              <a:off x="1115" y="3741"/>
              <a:ext cx="496" cy="6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65" name="AutoShape 1011"/>
            <p:cNvSpPr>
              <a:spLocks noChangeArrowheads="1"/>
            </p:cNvSpPr>
            <p:nvPr/>
          </p:nvSpPr>
          <p:spPr bwMode="auto">
            <a:xfrm>
              <a:off x="1143" y="3755"/>
              <a:ext cx="443" cy="3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66" name="Oval 1012"/>
            <p:cNvSpPr>
              <a:spLocks noChangeArrowheads="1"/>
            </p:cNvSpPr>
            <p:nvPr/>
          </p:nvSpPr>
          <p:spPr bwMode="auto">
            <a:xfrm>
              <a:off x="1184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67" name="Oval 1013"/>
            <p:cNvSpPr>
              <a:spLocks noChangeArrowheads="1"/>
            </p:cNvSpPr>
            <p:nvPr/>
          </p:nvSpPr>
          <p:spPr bwMode="auto">
            <a:xfrm>
              <a:off x="1257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368" name="Oval 1014"/>
            <p:cNvSpPr>
              <a:spLocks noChangeArrowheads="1"/>
            </p:cNvSpPr>
            <p:nvPr/>
          </p:nvSpPr>
          <p:spPr bwMode="auto">
            <a:xfrm>
              <a:off x="1330" y="3613"/>
              <a:ext cx="65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69" name="Rectangle 1015"/>
            <p:cNvSpPr>
              <a:spLocks noChangeArrowheads="1"/>
            </p:cNvSpPr>
            <p:nvPr/>
          </p:nvSpPr>
          <p:spPr bwMode="auto">
            <a:xfrm>
              <a:off x="1497" y="3376"/>
              <a:ext cx="32" cy="3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49218" name="Group 1016"/>
          <p:cNvGrpSpPr>
            <a:grpSpLocks/>
          </p:cNvGrpSpPr>
          <p:nvPr/>
        </p:nvGrpSpPr>
        <p:grpSpPr bwMode="auto">
          <a:xfrm>
            <a:off x="8913813" y="3911600"/>
            <a:ext cx="506412" cy="209550"/>
            <a:chOff x="4655" y="2464"/>
            <a:chExt cx="319" cy="132"/>
          </a:xfrm>
        </p:grpSpPr>
        <p:grpSp>
          <p:nvGrpSpPr>
            <p:cNvPr id="49329" name="Group 101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4933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33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34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341" name="Group 102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9344" name="Freeform 102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345" name="Freeform 102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49342" name="Line 102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343" name="Line 102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330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331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332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333" name="Group 102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49336" name="Freeform 103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337" name="Freeform 103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334" name="Line 1032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35" name="Line 103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19" name="Group 1034"/>
          <p:cNvGrpSpPr>
            <a:grpSpLocks/>
          </p:cNvGrpSpPr>
          <p:nvPr/>
        </p:nvGrpSpPr>
        <p:grpSpPr bwMode="auto">
          <a:xfrm>
            <a:off x="8605838" y="3629025"/>
            <a:ext cx="506412" cy="209550"/>
            <a:chOff x="4655" y="2464"/>
            <a:chExt cx="319" cy="132"/>
          </a:xfrm>
        </p:grpSpPr>
        <p:grpSp>
          <p:nvGrpSpPr>
            <p:cNvPr id="49312" name="Group 103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4932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32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32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324" name="Group 103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9327" name="Freeform 104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328" name="Freeform 104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49325" name="Line 104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326" name="Line 104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313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314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315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316" name="Group 104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49319" name="Freeform 104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320" name="Freeform 104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317" name="Line 1050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18" name="Line 1051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20" name="Group 1052"/>
          <p:cNvGrpSpPr>
            <a:grpSpLocks/>
          </p:cNvGrpSpPr>
          <p:nvPr/>
        </p:nvGrpSpPr>
        <p:grpSpPr bwMode="auto">
          <a:xfrm>
            <a:off x="9256713" y="3641725"/>
            <a:ext cx="506412" cy="209550"/>
            <a:chOff x="4655" y="2464"/>
            <a:chExt cx="319" cy="132"/>
          </a:xfrm>
        </p:grpSpPr>
        <p:grpSp>
          <p:nvGrpSpPr>
            <p:cNvPr id="49295" name="Group 1053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4930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30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30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307" name="Group 105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9310" name="Freeform 105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311" name="Freeform 105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49308" name="Line 106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309" name="Line 106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96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97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98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299" name="Group 1065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49302" name="Freeform 10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303" name="Freeform 10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300" name="Line 1068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01" name="Line 1069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21" name="Group 1070"/>
          <p:cNvGrpSpPr>
            <a:grpSpLocks/>
          </p:cNvGrpSpPr>
          <p:nvPr/>
        </p:nvGrpSpPr>
        <p:grpSpPr bwMode="auto">
          <a:xfrm>
            <a:off x="8726488" y="2486026"/>
            <a:ext cx="392112" cy="180975"/>
            <a:chOff x="4655" y="2464"/>
            <a:chExt cx="319" cy="132"/>
          </a:xfrm>
        </p:grpSpPr>
        <p:grpSp>
          <p:nvGrpSpPr>
            <p:cNvPr id="49278" name="Group 107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4928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8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8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290" name="Group 107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9293" name="Freeform 107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294" name="Freeform 107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49291" name="Line 107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292" name="Line 107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79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80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81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282" name="Group 1083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49285" name="Freeform 10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286" name="Freeform 10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83" name="Line 1086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284" name="Line 1087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22" name="Group 1088"/>
          <p:cNvGrpSpPr>
            <a:grpSpLocks/>
          </p:cNvGrpSpPr>
          <p:nvPr/>
        </p:nvGrpSpPr>
        <p:grpSpPr bwMode="auto">
          <a:xfrm>
            <a:off x="8729664" y="2752726"/>
            <a:ext cx="407987" cy="180975"/>
            <a:chOff x="4655" y="2464"/>
            <a:chExt cx="319" cy="132"/>
          </a:xfrm>
        </p:grpSpPr>
        <p:grpSp>
          <p:nvGrpSpPr>
            <p:cNvPr id="49261" name="Group 1089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4927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7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7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273" name="Group 109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9276" name="Freeform 109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277" name="Freeform 109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49274" name="Line 109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275" name="Line 109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62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63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64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265" name="Group 1101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49268" name="Freeform 11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269" name="Freeform 11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66" name="Line 1104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267" name="Line 1105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23" name="Group 1106"/>
          <p:cNvGrpSpPr>
            <a:grpSpLocks/>
          </p:cNvGrpSpPr>
          <p:nvPr/>
        </p:nvGrpSpPr>
        <p:grpSpPr bwMode="auto">
          <a:xfrm>
            <a:off x="9282114" y="2749551"/>
            <a:ext cx="407987" cy="180975"/>
            <a:chOff x="4655" y="2464"/>
            <a:chExt cx="319" cy="132"/>
          </a:xfrm>
        </p:grpSpPr>
        <p:grpSp>
          <p:nvGrpSpPr>
            <p:cNvPr id="49244" name="Group 11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4925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256" name="Group 11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9259" name="Freeform 11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260" name="Freeform 11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49257" name="Line 11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258" name="Line 11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45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46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47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248" name="Group 111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49251" name="Freeform 11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252" name="Freeform 11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49" name="Line 1122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250" name="Line 112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24" name="Group 1124"/>
          <p:cNvGrpSpPr>
            <a:grpSpLocks/>
          </p:cNvGrpSpPr>
          <p:nvPr/>
        </p:nvGrpSpPr>
        <p:grpSpPr bwMode="auto">
          <a:xfrm>
            <a:off x="9212263" y="2390776"/>
            <a:ext cx="392112" cy="180975"/>
            <a:chOff x="4655" y="2464"/>
            <a:chExt cx="319" cy="132"/>
          </a:xfrm>
        </p:grpSpPr>
        <p:grpSp>
          <p:nvGrpSpPr>
            <p:cNvPr id="49227" name="Group 112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4923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3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3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239" name="Group 11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9242" name="Freeform 11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243" name="Freeform 11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49240" name="Line 11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241" name="Line 11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28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29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30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231" name="Group 113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49234" name="Freeform 1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235" name="Freeform 1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32" name="Line 1140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233" name="Line 1141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49225" name="Picture 1142" descr="underline_base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42" y="1476376"/>
            <a:ext cx="4570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22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934E1A83-1014-4FAC-B010-8D4F822E2EC4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6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mechanisms: What do we mean by …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Locating a destination?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Naming, Addressing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path to the destination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Routing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Sending data to the destination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Forwarding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Failures,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reliability,etc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Distributed routing and congestion control</a:t>
            </a:r>
          </a:p>
        </p:txBody>
      </p:sp>
    </p:spTree>
    <p:extLst>
      <p:ext uri="{BB962C8B-B14F-4D97-AF65-F5344CB8AC3E}">
        <p14:creationId xmlns:p14="http://schemas.microsoft.com/office/powerpoint/2010/main" val="248258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7041524" y="1531488"/>
            <a:ext cx="491700" cy="947007"/>
          </a:xfrm>
          <a:custGeom>
            <a:avLst/>
            <a:gdLst/>
            <a:ahLst/>
            <a:cxnLst/>
            <a:rect l="l" t="t" r="r" b="b"/>
            <a:pathLst>
              <a:path w="699307" h="1346854">
                <a:moveTo>
                  <a:pt x="291210" y="0"/>
                </a:moveTo>
                <a:lnTo>
                  <a:pt x="408096" y="0"/>
                </a:lnTo>
                <a:lnTo>
                  <a:pt x="425985" y="5"/>
                </a:lnTo>
                <a:lnTo>
                  <a:pt x="472604" y="370"/>
                </a:lnTo>
                <a:lnTo>
                  <a:pt x="510890" y="1987"/>
                </a:lnTo>
                <a:lnTo>
                  <a:pt x="553948" y="7712"/>
                </a:lnTo>
                <a:lnTo>
                  <a:pt x="591296" y="19270"/>
                </a:lnTo>
                <a:lnTo>
                  <a:pt x="625083" y="39284"/>
                </a:lnTo>
                <a:lnTo>
                  <a:pt x="653450" y="66018"/>
                </a:lnTo>
                <a:lnTo>
                  <a:pt x="675372" y="98448"/>
                </a:lnTo>
                <a:lnTo>
                  <a:pt x="690449" y="140128"/>
                </a:lnTo>
                <a:lnTo>
                  <a:pt x="696814" y="182194"/>
                </a:lnTo>
                <a:lnTo>
                  <a:pt x="699041" y="233189"/>
                </a:lnTo>
                <a:lnTo>
                  <a:pt x="699305" y="281425"/>
                </a:lnTo>
                <a:lnTo>
                  <a:pt x="699307" y="292505"/>
                </a:lnTo>
                <a:lnTo>
                  <a:pt x="699307" y="1055643"/>
                </a:lnTo>
                <a:lnTo>
                  <a:pt x="699150" y="1105679"/>
                </a:lnTo>
                <a:lnTo>
                  <a:pt x="698055" y="1146423"/>
                </a:lnTo>
                <a:lnTo>
                  <a:pt x="693512" y="1191267"/>
                </a:lnTo>
                <a:lnTo>
                  <a:pt x="680036" y="1238843"/>
                </a:lnTo>
                <a:lnTo>
                  <a:pt x="660022" y="1272629"/>
                </a:lnTo>
                <a:lnTo>
                  <a:pt x="633288" y="1300997"/>
                </a:lnTo>
                <a:lnTo>
                  <a:pt x="600858" y="1322919"/>
                </a:lnTo>
                <a:lnTo>
                  <a:pt x="559178" y="1337996"/>
                </a:lnTo>
                <a:lnTo>
                  <a:pt x="517112" y="1344360"/>
                </a:lnTo>
                <a:lnTo>
                  <a:pt x="466117" y="1346588"/>
                </a:lnTo>
                <a:lnTo>
                  <a:pt x="417881" y="1346852"/>
                </a:lnTo>
                <a:lnTo>
                  <a:pt x="406801" y="1346854"/>
                </a:lnTo>
                <a:lnTo>
                  <a:pt x="291210" y="1346854"/>
                </a:lnTo>
                <a:lnTo>
                  <a:pt x="241174" y="1346697"/>
                </a:lnTo>
                <a:lnTo>
                  <a:pt x="200430" y="1345602"/>
                </a:lnTo>
                <a:lnTo>
                  <a:pt x="155586" y="1341059"/>
                </a:lnTo>
                <a:lnTo>
                  <a:pt x="108010" y="1327582"/>
                </a:lnTo>
                <a:lnTo>
                  <a:pt x="74223" y="1307569"/>
                </a:lnTo>
                <a:lnTo>
                  <a:pt x="45856" y="1280835"/>
                </a:lnTo>
                <a:lnTo>
                  <a:pt x="23934" y="1248405"/>
                </a:lnTo>
                <a:lnTo>
                  <a:pt x="8857" y="1206724"/>
                </a:lnTo>
                <a:lnTo>
                  <a:pt x="2492" y="1164659"/>
                </a:lnTo>
                <a:lnTo>
                  <a:pt x="265" y="1113664"/>
                </a:lnTo>
                <a:lnTo>
                  <a:pt x="1" y="1065428"/>
                </a:lnTo>
                <a:lnTo>
                  <a:pt x="0" y="1054348"/>
                </a:lnTo>
                <a:lnTo>
                  <a:pt x="0" y="291210"/>
                </a:lnTo>
                <a:lnTo>
                  <a:pt x="156" y="241174"/>
                </a:lnTo>
                <a:lnTo>
                  <a:pt x="1251" y="200430"/>
                </a:lnTo>
                <a:lnTo>
                  <a:pt x="5794" y="155586"/>
                </a:lnTo>
                <a:lnTo>
                  <a:pt x="19270" y="108010"/>
                </a:lnTo>
                <a:lnTo>
                  <a:pt x="39284" y="74223"/>
                </a:lnTo>
                <a:lnTo>
                  <a:pt x="66018" y="45856"/>
                </a:lnTo>
                <a:lnTo>
                  <a:pt x="98448" y="23934"/>
                </a:lnTo>
                <a:lnTo>
                  <a:pt x="140128" y="8857"/>
                </a:lnTo>
                <a:lnTo>
                  <a:pt x="182194" y="2492"/>
                </a:lnTo>
                <a:lnTo>
                  <a:pt x="233189" y="265"/>
                </a:lnTo>
                <a:lnTo>
                  <a:pt x="281425" y="1"/>
                </a:lnTo>
                <a:lnTo>
                  <a:pt x="292505" y="0"/>
                </a:lnTo>
                <a:lnTo>
                  <a:pt x="291210" y="0"/>
                </a:lnTo>
                <a:close/>
              </a:path>
            </a:pathLst>
          </a:custGeom>
          <a:ln w="634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465655" y="1783610"/>
            <a:ext cx="500593" cy="0"/>
          </a:xfrm>
          <a:custGeom>
            <a:avLst/>
            <a:gdLst/>
            <a:ahLst/>
            <a:cxnLst/>
            <a:rect l="l" t="t" r="r" b="b"/>
            <a:pathLst>
              <a:path w="711955">
                <a:moveTo>
                  <a:pt x="0" y="0"/>
                </a:moveTo>
                <a:lnTo>
                  <a:pt x="19049" y="0"/>
                </a:lnTo>
                <a:lnTo>
                  <a:pt x="692905" y="0"/>
                </a:lnTo>
                <a:lnTo>
                  <a:pt x="711955" y="0"/>
                </a:lnTo>
              </a:path>
            </a:pathLst>
          </a:custGeom>
          <a:ln w="381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52854" y="1724675"/>
            <a:ext cx="117872" cy="117871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0" y="167639"/>
                </a:moveTo>
                <a:lnTo>
                  <a:pt x="167640" y="83820"/>
                </a:lnTo>
                <a:lnTo>
                  <a:pt x="0" y="0"/>
                </a:lnTo>
                <a:lnTo>
                  <a:pt x="0" y="167639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54280" y="1577734"/>
            <a:ext cx="1119315" cy="457200"/>
          </a:xfrm>
          <a:custGeom>
            <a:avLst/>
            <a:gdLst/>
            <a:ahLst/>
            <a:cxnLst/>
            <a:rect l="l" t="t" r="r" b="b"/>
            <a:pathLst>
              <a:path w="1591915" h="650239">
                <a:moveTo>
                  <a:pt x="291210" y="0"/>
                </a:moveTo>
                <a:lnTo>
                  <a:pt x="1300704" y="0"/>
                </a:lnTo>
                <a:lnTo>
                  <a:pt x="1318593" y="5"/>
                </a:lnTo>
                <a:lnTo>
                  <a:pt x="1365213" y="370"/>
                </a:lnTo>
                <a:lnTo>
                  <a:pt x="1403499" y="1987"/>
                </a:lnTo>
                <a:lnTo>
                  <a:pt x="1446556" y="7712"/>
                </a:lnTo>
                <a:lnTo>
                  <a:pt x="1483905" y="19270"/>
                </a:lnTo>
                <a:lnTo>
                  <a:pt x="1517691" y="39284"/>
                </a:lnTo>
                <a:lnTo>
                  <a:pt x="1546059" y="66018"/>
                </a:lnTo>
                <a:lnTo>
                  <a:pt x="1567980" y="98448"/>
                </a:lnTo>
                <a:lnTo>
                  <a:pt x="1583058" y="140128"/>
                </a:lnTo>
                <a:lnTo>
                  <a:pt x="1589422" y="182194"/>
                </a:lnTo>
                <a:lnTo>
                  <a:pt x="1591650" y="233189"/>
                </a:lnTo>
                <a:lnTo>
                  <a:pt x="1591914" y="281425"/>
                </a:lnTo>
                <a:lnTo>
                  <a:pt x="1591915" y="292505"/>
                </a:lnTo>
                <a:lnTo>
                  <a:pt x="1591915" y="359029"/>
                </a:lnTo>
                <a:lnTo>
                  <a:pt x="1591759" y="409065"/>
                </a:lnTo>
                <a:lnTo>
                  <a:pt x="1590664" y="449810"/>
                </a:lnTo>
                <a:lnTo>
                  <a:pt x="1586121" y="494653"/>
                </a:lnTo>
                <a:lnTo>
                  <a:pt x="1572644" y="542229"/>
                </a:lnTo>
                <a:lnTo>
                  <a:pt x="1552631" y="576016"/>
                </a:lnTo>
                <a:lnTo>
                  <a:pt x="1525896" y="604383"/>
                </a:lnTo>
                <a:lnTo>
                  <a:pt x="1493467" y="626305"/>
                </a:lnTo>
                <a:lnTo>
                  <a:pt x="1451786" y="641382"/>
                </a:lnTo>
                <a:lnTo>
                  <a:pt x="1409721" y="647747"/>
                </a:lnTo>
                <a:lnTo>
                  <a:pt x="1358726" y="649974"/>
                </a:lnTo>
                <a:lnTo>
                  <a:pt x="1310490" y="650238"/>
                </a:lnTo>
                <a:lnTo>
                  <a:pt x="1299410" y="650240"/>
                </a:lnTo>
                <a:lnTo>
                  <a:pt x="291210" y="650240"/>
                </a:lnTo>
                <a:lnTo>
                  <a:pt x="241174" y="650083"/>
                </a:lnTo>
                <a:lnTo>
                  <a:pt x="200429" y="648988"/>
                </a:lnTo>
                <a:lnTo>
                  <a:pt x="155586" y="644445"/>
                </a:lnTo>
                <a:lnTo>
                  <a:pt x="108010" y="630969"/>
                </a:lnTo>
                <a:lnTo>
                  <a:pt x="74223" y="610955"/>
                </a:lnTo>
                <a:lnTo>
                  <a:pt x="45856" y="584221"/>
                </a:lnTo>
                <a:lnTo>
                  <a:pt x="23934" y="551791"/>
                </a:lnTo>
                <a:lnTo>
                  <a:pt x="8857" y="510111"/>
                </a:lnTo>
                <a:lnTo>
                  <a:pt x="2492" y="468045"/>
                </a:lnTo>
                <a:lnTo>
                  <a:pt x="265" y="417050"/>
                </a:lnTo>
                <a:lnTo>
                  <a:pt x="1" y="368814"/>
                </a:lnTo>
                <a:lnTo>
                  <a:pt x="0" y="357734"/>
                </a:lnTo>
                <a:lnTo>
                  <a:pt x="0" y="291210"/>
                </a:lnTo>
                <a:lnTo>
                  <a:pt x="156" y="241174"/>
                </a:lnTo>
                <a:lnTo>
                  <a:pt x="1251" y="200429"/>
                </a:lnTo>
                <a:lnTo>
                  <a:pt x="5794" y="155586"/>
                </a:lnTo>
                <a:lnTo>
                  <a:pt x="19270" y="108010"/>
                </a:lnTo>
                <a:lnTo>
                  <a:pt x="39284" y="74223"/>
                </a:lnTo>
                <a:lnTo>
                  <a:pt x="66018" y="45856"/>
                </a:lnTo>
                <a:lnTo>
                  <a:pt x="98448" y="23934"/>
                </a:lnTo>
                <a:lnTo>
                  <a:pt x="140128" y="8857"/>
                </a:lnTo>
                <a:lnTo>
                  <a:pt x="182194" y="2492"/>
                </a:lnTo>
                <a:lnTo>
                  <a:pt x="233189" y="265"/>
                </a:lnTo>
                <a:lnTo>
                  <a:pt x="281425" y="1"/>
                </a:lnTo>
                <a:lnTo>
                  <a:pt x="292505" y="0"/>
                </a:lnTo>
                <a:lnTo>
                  <a:pt x="291210" y="0"/>
                </a:lnTo>
                <a:close/>
              </a:path>
            </a:pathLst>
          </a:custGeom>
          <a:ln w="634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062358" y="1859873"/>
            <a:ext cx="134061" cy="134061"/>
          </a:xfrm>
          <a:custGeom>
            <a:avLst/>
            <a:gdLst/>
            <a:ahLst/>
            <a:cxnLst/>
            <a:rect l="l" t="t" r="r" b="b"/>
            <a:pathLst>
              <a:path w="190665" h="190665">
                <a:moveTo>
                  <a:pt x="13470" y="177194"/>
                </a:moveTo>
                <a:lnTo>
                  <a:pt x="0" y="190665"/>
                </a:lnTo>
              </a:path>
              <a:path w="190665" h="190665">
                <a:moveTo>
                  <a:pt x="0" y="190666"/>
                </a:moveTo>
                <a:lnTo>
                  <a:pt x="13470" y="177194"/>
                </a:lnTo>
              </a:path>
              <a:path w="190665" h="190665">
                <a:moveTo>
                  <a:pt x="177194" y="13470"/>
                </a:moveTo>
                <a:lnTo>
                  <a:pt x="13470" y="177194"/>
                </a:lnTo>
              </a:path>
              <a:path w="190665" h="190665">
                <a:moveTo>
                  <a:pt x="13470" y="177195"/>
                </a:moveTo>
                <a:lnTo>
                  <a:pt x="177194" y="13470"/>
                </a:lnTo>
              </a:path>
              <a:path w="190665" h="190665">
                <a:moveTo>
                  <a:pt x="190665" y="0"/>
                </a:moveTo>
                <a:lnTo>
                  <a:pt x="177194" y="13470"/>
                </a:lnTo>
              </a:path>
              <a:path w="190665" h="190665">
                <a:moveTo>
                  <a:pt x="177194" y="13471"/>
                </a:moveTo>
                <a:lnTo>
                  <a:pt x="190665" y="0"/>
                </a:lnTo>
              </a:path>
            </a:pathLst>
          </a:custGeom>
          <a:ln w="381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145274" y="1785996"/>
            <a:ext cx="125021" cy="125021"/>
          </a:xfrm>
          <a:custGeom>
            <a:avLst/>
            <a:gdLst/>
            <a:ahLst/>
            <a:cxnLst/>
            <a:rect l="l" t="t" r="r" b="b"/>
            <a:pathLst>
              <a:path w="177808" h="177808">
                <a:moveTo>
                  <a:pt x="177808" y="0"/>
                </a:moveTo>
                <a:lnTo>
                  <a:pt x="0" y="59269"/>
                </a:lnTo>
                <a:lnTo>
                  <a:pt x="118539" y="177808"/>
                </a:lnTo>
                <a:lnTo>
                  <a:pt x="177808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221769" y="2013347"/>
            <a:ext cx="766712" cy="257134"/>
          </a:xfrm>
          <a:custGeom>
            <a:avLst/>
            <a:gdLst/>
            <a:ahLst/>
            <a:cxnLst/>
            <a:rect l="l" t="t" r="r" b="b"/>
            <a:pathLst>
              <a:path w="1090435" h="365702">
                <a:moveTo>
                  <a:pt x="182851" y="0"/>
                </a:moveTo>
                <a:lnTo>
                  <a:pt x="907584" y="0"/>
                </a:lnTo>
                <a:lnTo>
                  <a:pt x="922660" y="18"/>
                </a:lnTo>
                <a:lnTo>
                  <a:pt x="962549" y="1160"/>
                </a:lnTo>
                <a:lnTo>
                  <a:pt x="1000420" y="7148"/>
                </a:lnTo>
                <a:lnTo>
                  <a:pt x="1036167" y="24465"/>
                </a:lnTo>
                <a:lnTo>
                  <a:pt x="1064216" y="51841"/>
                </a:lnTo>
                <a:lnTo>
                  <a:pt x="1082375" y="87081"/>
                </a:lnTo>
                <a:lnTo>
                  <a:pt x="1088961" y="123878"/>
                </a:lnTo>
                <a:lnTo>
                  <a:pt x="1090393" y="162996"/>
                </a:lnTo>
                <a:lnTo>
                  <a:pt x="1090435" y="182851"/>
                </a:lnTo>
                <a:lnTo>
                  <a:pt x="1090417" y="197926"/>
                </a:lnTo>
                <a:lnTo>
                  <a:pt x="1089274" y="237816"/>
                </a:lnTo>
                <a:lnTo>
                  <a:pt x="1083287" y="275686"/>
                </a:lnTo>
                <a:lnTo>
                  <a:pt x="1065969" y="311434"/>
                </a:lnTo>
                <a:lnTo>
                  <a:pt x="1038594" y="339483"/>
                </a:lnTo>
                <a:lnTo>
                  <a:pt x="1003354" y="357641"/>
                </a:lnTo>
                <a:lnTo>
                  <a:pt x="966557" y="364228"/>
                </a:lnTo>
                <a:lnTo>
                  <a:pt x="927439" y="365659"/>
                </a:lnTo>
                <a:lnTo>
                  <a:pt x="907584" y="365702"/>
                </a:lnTo>
                <a:lnTo>
                  <a:pt x="182851" y="365702"/>
                </a:lnTo>
                <a:lnTo>
                  <a:pt x="140407" y="365212"/>
                </a:lnTo>
                <a:lnTo>
                  <a:pt x="93595" y="359480"/>
                </a:lnTo>
                <a:lnTo>
                  <a:pt x="54268" y="341236"/>
                </a:lnTo>
                <a:lnTo>
                  <a:pt x="26218" y="313861"/>
                </a:lnTo>
                <a:lnTo>
                  <a:pt x="8060" y="278621"/>
                </a:lnTo>
                <a:lnTo>
                  <a:pt x="1474" y="241824"/>
                </a:lnTo>
                <a:lnTo>
                  <a:pt x="42" y="202705"/>
                </a:lnTo>
                <a:lnTo>
                  <a:pt x="0" y="182851"/>
                </a:lnTo>
                <a:lnTo>
                  <a:pt x="18" y="167775"/>
                </a:lnTo>
                <a:lnTo>
                  <a:pt x="1160" y="127886"/>
                </a:lnTo>
                <a:lnTo>
                  <a:pt x="7148" y="90015"/>
                </a:lnTo>
                <a:lnTo>
                  <a:pt x="24465" y="54268"/>
                </a:lnTo>
                <a:lnTo>
                  <a:pt x="51841" y="26218"/>
                </a:lnTo>
                <a:lnTo>
                  <a:pt x="87081" y="8060"/>
                </a:lnTo>
                <a:lnTo>
                  <a:pt x="123878" y="1474"/>
                </a:lnTo>
                <a:lnTo>
                  <a:pt x="162996" y="42"/>
                </a:lnTo>
                <a:lnTo>
                  <a:pt x="182851" y="0"/>
                </a:lnTo>
                <a:close/>
              </a:path>
            </a:pathLst>
          </a:custGeom>
          <a:ln w="634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076264" y="2156805"/>
            <a:ext cx="42470" cy="0"/>
          </a:xfrm>
          <a:custGeom>
            <a:avLst/>
            <a:gdLst/>
            <a:ahLst/>
            <a:cxnLst/>
            <a:rect l="l" t="t" r="r" b="b"/>
            <a:pathLst>
              <a:path w="60402">
                <a:moveTo>
                  <a:pt x="0" y="0"/>
                </a:moveTo>
                <a:lnTo>
                  <a:pt x="19050" y="0"/>
                </a:lnTo>
                <a:lnTo>
                  <a:pt x="41352" y="0"/>
                </a:lnTo>
                <a:lnTo>
                  <a:pt x="60402" y="0"/>
                </a:lnTo>
              </a:path>
            </a:pathLst>
          </a:custGeom>
          <a:ln w="381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105339" y="2097870"/>
            <a:ext cx="117872" cy="117871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0" y="167639"/>
                </a:moveTo>
                <a:lnTo>
                  <a:pt x="167640" y="83820"/>
                </a:lnTo>
                <a:lnTo>
                  <a:pt x="0" y="0"/>
                </a:lnTo>
                <a:lnTo>
                  <a:pt x="0" y="167639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445873" y="2045412"/>
            <a:ext cx="568640" cy="193004"/>
          </a:xfrm>
          <a:custGeom>
            <a:avLst/>
            <a:gdLst/>
            <a:ahLst/>
            <a:cxnLst/>
            <a:rect l="l" t="t" r="r" b="b"/>
            <a:pathLst>
              <a:path w="808733" h="274495">
                <a:moveTo>
                  <a:pt x="137247" y="0"/>
                </a:moveTo>
                <a:lnTo>
                  <a:pt x="671485" y="0"/>
                </a:lnTo>
                <a:lnTo>
                  <a:pt x="686396" y="32"/>
                </a:lnTo>
                <a:lnTo>
                  <a:pt x="724525" y="2060"/>
                </a:lnTo>
                <a:lnTo>
                  <a:pt x="753691" y="10100"/>
                </a:lnTo>
                <a:lnTo>
                  <a:pt x="784931" y="33746"/>
                </a:lnTo>
                <a:lnTo>
                  <a:pt x="803367" y="67565"/>
                </a:lnTo>
                <a:lnTo>
                  <a:pt x="808228" y="102186"/>
                </a:lnTo>
                <a:lnTo>
                  <a:pt x="808729" y="129580"/>
                </a:lnTo>
                <a:lnTo>
                  <a:pt x="808733" y="137247"/>
                </a:lnTo>
                <a:lnTo>
                  <a:pt x="808701" y="152158"/>
                </a:lnTo>
                <a:lnTo>
                  <a:pt x="806672" y="190287"/>
                </a:lnTo>
                <a:lnTo>
                  <a:pt x="798632" y="219453"/>
                </a:lnTo>
                <a:lnTo>
                  <a:pt x="774987" y="250693"/>
                </a:lnTo>
                <a:lnTo>
                  <a:pt x="741167" y="269130"/>
                </a:lnTo>
                <a:lnTo>
                  <a:pt x="706546" y="273991"/>
                </a:lnTo>
                <a:lnTo>
                  <a:pt x="679153" y="274491"/>
                </a:lnTo>
                <a:lnTo>
                  <a:pt x="671485" y="274495"/>
                </a:lnTo>
                <a:lnTo>
                  <a:pt x="137247" y="274495"/>
                </a:lnTo>
                <a:lnTo>
                  <a:pt x="108662" y="274238"/>
                </a:lnTo>
                <a:lnTo>
                  <a:pt x="73020" y="270471"/>
                </a:lnTo>
                <a:lnTo>
                  <a:pt x="43477" y="257990"/>
                </a:lnTo>
                <a:lnTo>
                  <a:pt x="15979" y="230202"/>
                </a:lnTo>
                <a:lnTo>
                  <a:pt x="2939" y="195980"/>
                </a:lnTo>
                <a:lnTo>
                  <a:pt x="109" y="159179"/>
                </a:lnTo>
                <a:lnTo>
                  <a:pt x="0" y="137247"/>
                </a:lnTo>
                <a:lnTo>
                  <a:pt x="32" y="122336"/>
                </a:lnTo>
                <a:lnTo>
                  <a:pt x="2060" y="84207"/>
                </a:lnTo>
                <a:lnTo>
                  <a:pt x="10100" y="55042"/>
                </a:lnTo>
                <a:lnTo>
                  <a:pt x="33746" y="23802"/>
                </a:lnTo>
                <a:lnTo>
                  <a:pt x="67565" y="5365"/>
                </a:lnTo>
                <a:lnTo>
                  <a:pt x="102186" y="504"/>
                </a:lnTo>
                <a:lnTo>
                  <a:pt x="129580" y="4"/>
                </a:lnTo>
                <a:lnTo>
                  <a:pt x="137247" y="0"/>
                </a:lnTo>
                <a:close/>
              </a:path>
            </a:pathLst>
          </a:custGeom>
          <a:ln w="635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782104" y="1387460"/>
            <a:ext cx="424439" cy="484178"/>
          </a:xfrm>
          <a:custGeom>
            <a:avLst/>
            <a:gdLst/>
            <a:ahLst/>
            <a:cxnLst/>
            <a:rect l="l" t="t" r="r" b="b"/>
            <a:pathLst>
              <a:path w="603646" h="688609">
                <a:moveTo>
                  <a:pt x="149725" y="0"/>
                </a:moveTo>
                <a:lnTo>
                  <a:pt x="453921" y="0"/>
                </a:lnTo>
                <a:lnTo>
                  <a:pt x="471221" y="21"/>
                </a:lnTo>
                <a:lnTo>
                  <a:pt x="499542" y="591"/>
                </a:lnTo>
                <a:lnTo>
                  <a:pt x="532378" y="4734"/>
                </a:lnTo>
                <a:lnTo>
                  <a:pt x="564893" y="19756"/>
                </a:lnTo>
                <a:lnTo>
                  <a:pt x="583339" y="38017"/>
                </a:lnTo>
                <a:lnTo>
                  <a:pt x="595984" y="60971"/>
                </a:lnTo>
                <a:lnTo>
                  <a:pt x="602279" y="92715"/>
                </a:lnTo>
                <a:lnTo>
                  <a:pt x="603476" y="117870"/>
                </a:lnTo>
                <a:lnTo>
                  <a:pt x="603646" y="150390"/>
                </a:lnTo>
                <a:lnTo>
                  <a:pt x="603646" y="538883"/>
                </a:lnTo>
                <a:lnTo>
                  <a:pt x="603471" y="571256"/>
                </a:lnTo>
                <a:lnTo>
                  <a:pt x="602244" y="596333"/>
                </a:lnTo>
                <a:lnTo>
                  <a:pt x="596309" y="626757"/>
                </a:lnTo>
                <a:lnTo>
                  <a:pt x="583890" y="649856"/>
                </a:lnTo>
                <a:lnTo>
                  <a:pt x="565629" y="668302"/>
                </a:lnTo>
                <a:lnTo>
                  <a:pt x="542675" y="680946"/>
                </a:lnTo>
                <a:lnTo>
                  <a:pt x="510931" y="687242"/>
                </a:lnTo>
                <a:lnTo>
                  <a:pt x="485776" y="688438"/>
                </a:lnTo>
                <a:lnTo>
                  <a:pt x="453255" y="688609"/>
                </a:lnTo>
                <a:lnTo>
                  <a:pt x="149725" y="688609"/>
                </a:lnTo>
                <a:lnTo>
                  <a:pt x="117353" y="688433"/>
                </a:lnTo>
                <a:lnTo>
                  <a:pt x="92275" y="687206"/>
                </a:lnTo>
                <a:lnTo>
                  <a:pt x="61851" y="681272"/>
                </a:lnTo>
                <a:lnTo>
                  <a:pt x="38753" y="668853"/>
                </a:lnTo>
                <a:lnTo>
                  <a:pt x="20307" y="650591"/>
                </a:lnTo>
                <a:lnTo>
                  <a:pt x="7662" y="627637"/>
                </a:lnTo>
                <a:lnTo>
                  <a:pt x="1367" y="595893"/>
                </a:lnTo>
                <a:lnTo>
                  <a:pt x="170" y="570739"/>
                </a:lnTo>
                <a:lnTo>
                  <a:pt x="0" y="538218"/>
                </a:lnTo>
                <a:lnTo>
                  <a:pt x="0" y="149725"/>
                </a:lnTo>
                <a:lnTo>
                  <a:pt x="175" y="117353"/>
                </a:lnTo>
                <a:lnTo>
                  <a:pt x="1402" y="92275"/>
                </a:lnTo>
                <a:lnTo>
                  <a:pt x="7337" y="61851"/>
                </a:lnTo>
                <a:lnTo>
                  <a:pt x="19756" y="38753"/>
                </a:lnTo>
                <a:lnTo>
                  <a:pt x="38017" y="20307"/>
                </a:lnTo>
                <a:lnTo>
                  <a:pt x="60971" y="7662"/>
                </a:lnTo>
                <a:lnTo>
                  <a:pt x="92715" y="1367"/>
                </a:lnTo>
                <a:lnTo>
                  <a:pt x="117870" y="170"/>
                </a:lnTo>
                <a:lnTo>
                  <a:pt x="150390" y="0"/>
                </a:lnTo>
                <a:lnTo>
                  <a:pt x="149725" y="0"/>
                </a:lnTo>
                <a:close/>
              </a:path>
            </a:pathLst>
          </a:custGeom>
          <a:ln w="635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782104" y="1986559"/>
            <a:ext cx="424439" cy="484178"/>
          </a:xfrm>
          <a:custGeom>
            <a:avLst/>
            <a:gdLst/>
            <a:ahLst/>
            <a:cxnLst/>
            <a:rect l="l" t="t" r="r" b="b"/>
            <a:pathLst>
              <a:path w="603646" h="688609">
                <a:moveTo>
                  <a:pt x="149725" y="0"/>
                </a:moveTo>
                <a:lnTo>
                  <a:pt x="453921" y="0"/>
                </a:lnTo>
                <a:lnTo>
                  <a:pt x="471221" y="21"/>
                </a:lnTo>
                <a:lnTo>
                  <a:pt x="499542" y="591"/>
                </a:lnTo>
                <a:lnTo>
                  <a:pt x="532378" y="4734"/>
                </a:lnTo>
                <a:lnTo>
                  <a:pt x="564893" y="19756"/>
                </a:lnTo>
                <a:lnTo>
                  <a:pt x="583339" y="38017"/>
                </a:lnTo>
                <a:lnTo>
                  <a:pt x="595984" y="60971"/>
                </a:lnTo>
                <a:lnTo>
                  <a:pt x="602279" y="92715"/>
                </a:lnTo>
                <a:lnTo>
                  <a:pt x="603476" y="117870"/>
                </a:lnTo>
                <a:lnTo>
                  <a:pt x="603646" y="150390"/>
                </a:lnTo>
                <a:lnTo>
                  <a:pt x="603646" y="538883"/>
                </a:lnTo>
                <a:lnTo>
                  <a:pt x="603471" y="571256"/>
                </a:lnTo>
                <a:lnTo>
                  <a:pt x="602244" y="596333"/>
                </a:lnTo>
                <a:lnTo>
                  <a:pt x="596309" y="626757"/>
                </a:lnTo>
                <a:lnTo>
                  <a:pt x="583890" y="649856"/>
                </a:lnTo>
                <a:lnTo>
                  <a:pt x="565629" y="668302"/>
                </a:lnTo>
                <a:lnTo>
                  <a:pt x="542675" y="680946"/>
                </a:lnTo>
                <a:lnTo>
                  <a:pt x="510931" y="687242"/>
                </a:lnTo>
                <a:lnTo>
                  <a:pt x="485776" y="688438"/>
                </a:lnTo>
                <a:lnTo>
                  <a:pt x="453255" y="688609"/>
                </a:lnTo>
                <a:lnTo>
                  <a:pt x="149725" y="688609"/>
                </a:lnTo>
                <a:lnTo>
                  <a:pt x="117353" y="688433"/>
                </a:lnTo>
                <a:lnTo>
                  <a:pt x="92275" y="687206"/>
                </a:lnTo>
                <a:lnTo>
                  <a:pt x="61851" y="681272"/>
                </a:lnTo>
                <a:lnTo>
                  <a:pt x="38753" y="668853"/>
                </a:lnTo>
                <a:lnTo>
                  <a:pt x="20307" y="650591"/>
                </a:lnTo>
                <a:lnTo>
                  <a:pt x="7662" y="627637"/>
                </a:lnTo>
                <a:lnTo>
                  <a:pt x="1367" y="595893"/>
                </a:lnTo>
                <a:lnTo>
                  <a:pt x="170" y="570739"/>
                </a:lnTo>
                <a:lnTo>
                  <a:pt x="0" y="538218"/>
                </a:lnTo>
                <a:lnTo>
                  <a:pt x="0" y="149725"/>
                </a:lnTo>
                <a:lnTo>
                  <a:pt x="175" y="117353"/>
                </a:lnTo>
                <a:lnTo>
                  <a:pt x="1402" y="92275"/>
                </a:lnTo>
                <a:lnTo>
                  <a:pt x="7337" y="61851"/>
                </a:lnTo>
                <a:lnTo>
                  <a:pt x="19756" y="38753"/>
                </a:lnTo>
                <a:lnTo>
                  <a:pt x="38017" y="20307"/>
                </a:lnTo>
                <a:lnTo>
                  <a:pt x="60971" y="7662"/>
                </a:lnTo>
                <a:lnTo>
                  <a:pt x="92715" y="1367"/>
                </a:lnTo>
                <a:lnTo>
                  <a:pt x="117870" y="170"/>
                </a:lnTo>
                <a:lnTo>
                  <a:pt x="150390" y="0"/>
                </a:lnTo>
                <a:lnTo>
                  <a:pt x="149725" y="0"/>
                </a:lnTo>
                <a:close/>
              </a:path>
            </a:pathLst>
          </a:custGeom>
          <a:ln w="635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244870" y="1686268"/>
            <a:ext cx="166382" cy="298140"/>
          </a:xfrm>
          <a:custGeom>
            <a:avLst/>
            <a:gdLst/>
            <a:ahLst/>
            <a:cxnLst/>
            <a:rect l="l" t="t" r="r" b="b"/>
            <a:pathLst>
              <a:path w="236632" h="424022">
                <a:moveTo>
                  <a:pt x="0" y="1"/>
                </a:moveTo>
                <a:lnTo>
                  <a:pt x="9283" y="16634"/>
                </a:lnTo>
                <a:lnTo>
                  <a:pt x="0" y="0"/>
                </a:lnTo>
              </a:path>
              <a:path w="236632" h="424022">
                <a:moveTo>
                  <a:pt x="9283" y="16636"/>
                </a:moveTo>
                <a:lnTo>
                  <a:pt x="227348" y="407387"/>
                </a:lnTo>
                <a:lnTo>
                  <a:pt x="9283" y="16634"/>
                </a:lnTo>
              </a:path>
              <a:path w="236632" h="424022">
                <a:moveTo>
                  <a:pt x="227348" y="407389"/>
                </a:moveTo>
                <a:lnTo>
                  <a:pt x="236632" y="424022"/>
                </a:lnTo>
                <a:lnTo>
                  <a:pt x="227348" y="407387"/>
                </a:lnTo>
              </a:path>
            </a:pathLst>
          </a:custGeom>
          <a:ln w="380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353261" y="1943992"/>
            <a:ext cx="108905" cy="131649"/>
          </a:xfrm>
          <a:custGeom>
            <a:avLst/>
            <a:gdLst/>
            <a:ahLst/>
            <a:cxnLst/>
            <a:rect l="l" t="t" r="r" b="b"/>
            <a:pathLst>
              <a:path w="154887" h="187234">
                <a:moveTo>
                  <a:pt x="146387" y="0"/>
                </a:moveTo>
                <a:lnTo>
                  <a:pt x="0" y="81694"/>
                </a:lnTo>
                <a:lnTo>
                  <a:pt x="154887" y="187234"/>
                </a:lnTo>
                <a:lnTo>
                  <a:pt x="146387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193957" y="1595036"/>
            <a:ext cx="108905" cy="131649"/>
          </a:xfrm>
          <a:custGeom>
            <a:avLst/>
            <a:gdLst/>
            <a:ahLst/>
            <a:cxnLst/>
            <a:rect l="l" t="t" r="r" b="b"/>
            <a:pathLst>
              <a:path w="154887" h="187234">
                <a:moveTo>
                  <a:pt x="154887" y="105540"/>
                </a:moveTo>
                <a:lnTo>
                  <a:pt x="0" y="0"/>
                </a:lnTo>
                <a:lnTo>
                  <a:pt x="8500" y="187234"/>
                </a:lnTo>
                <a:lnTo>
                  <a:pt x="154887" y="10554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289016" y="2163656"/>
            <a:ext cx="87444" cy="39877"/>
          </a:xfrm>
          <a:custGeom>
            <a:avLst/>
            <a:gdLst/>
            <a:ahLst/>
            <a:cxnLst/>
            <a:rect l="l" t="t" r="r" b="b"/>
            <a:pathLst>
              <a:path w="124365" h="56714">
                <a:moveTo>
                  <a:pt x="17332" y="48810"/>
                </a:moveTo>
                <a:lnTo>
                  <a:pt x="0" y="56714"/>
                </a:lnTo>
              </a:path>
              <a:path w="124365" h="56714">
                <a:moveTo>
                  <a:pt x="0" y="56715"/>
                </a:moveTo>
                <a:lnTo>
                  <a:pt x="17332" y="48810"/>
                </a:lnTo>
              </a:path>
              <a:path w="124365" h="56714">
                <a:moveTo>
                  <a:pt x="107033" y="7904"/>
                </a:moveTo>
                <a:lnTo>
                  <a:pt x="17332" y="48810"/>
                </a:lnTo>
              </a:path>
              <a:path w="124365" h="56714">
                <a:moveTo>
                  <a:pt x="17332" y="48811"/>
                </a:moveTo>
                <a:lnTo>
                  <a:pt x="107033" y="7904"/>
                </a:lnTo>
              </a:path>
              <a:path w="124365" h="56714">
                <a:moveTo>
                  <a:pt x="124365" y="0"/>
                </a:moveTo>
                <a:lnTo>
                  <a:pt x="107033" y="7904"/>
                </a:lnTo>
              </a:path>
              <a:path w="124365" h="56714">
                <a:moveTo>
                  <a:pt x="107033" y="7905"/>
                </a:moveTo>
                <a:lnTo>
                  <a:pt x="124365" y="0"/>
                </a:lnTo>
              </a:path>
            </a:pathLst>
          </a:custGeom>
          <a:ln w="380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339821" y="2115590"/>
            <a:ext cx="131700" cy="107246"/>
          </a:xfrm>
          <a:custGeom>
            <a:avLst/>
            <a:gdLst/>
            <a:ahLst/>
            <a:cxnLst/>
            <a:rect l="l" t="t" r="r" b="b"/>
            <a:pathLst>
              <a:path w="187307" h="152528">
                <a:moveTo>
                  <a:pt x="187307" y="6706"/>
                </a:moveTo>
                <a:lnTo>
                  <a:pt x="0" y="0"/>
                </a:lnTo>
                <a:lnTo>
                  <a:pt x="69557" y="152528"/>
                </a:lnTo>
                <a:lnTo>
                  <a:pt x="187307" y="6706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193957" y="2144353"/>
            <a:ext cx="131700" cy="107246"/>
          </a:xfrm>
          <a:custGeom>
            <a:avLst/>
            <a:gdLst/>
            <a:ahLst/>
            <a:cxnLst/>
            <a:rect l="l" t="t" r="r" b="b"/>
            <a:pathLst>
              <a:path w="187307" h="152528">
                <a:moveTo>
                  <a:pt x="117750" y="0"/>
                </a:moveTo>
                <a:lnTo>
                  <a:pt x="0" y="145821"/>
                </a:lnTo>
                <a:lnTo>
                  <a:pt x="187307" y="152528"/>
                </a:lnTo>
                <a:lnTo>
                  <a:pt x="117750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782104" y="2541980"/>
            <a:ext cx="424439" cy="484178"/>
          </a:xfrm>
          <a:custGeom>
            <a:avLst/>
            <a:gdLst/>
            <a:ahLst/>
            <a:cxnLst/>
            <a:rect l="l" t="t" r="r" b="b"/>
            <a:pathLst>
              <a:path w="603646" h="688609">
                <a:moveTo>
                  <a:pt x="149725" y="0"/>
                </a:moveTo>
                <a:lnTo>
                  <a:pt x="453921" y="0"/>
                </a:lnTo>
                <a:lnTo>
                  <a:pt x="471221" y="21"/>
                </a:lnTo>
                <a:lnTo>
                  <a:pt x="499542" y="591"/>
                </a:lnTo>
                <a:lnTo>
                  <a:pt x="532378" y="4734"/>
                </a:lnTo>
                <a:lnTo>
                  <a:pt x="564893" y="19756"/>
                </a:lnTo>
                <a:lnTo>
                  <a:pt x="583339" y="38017"/>
                </a:lnTo>
                <a:lnTo>
                  <a:pt x="595984" y="60971"/>
                </a:lnTo>
                <a:lnTo>
                  <a:pt x="602279" y="92715"/>
                </a:lnTo>
                <a:lnTo>
                  <a:pt x="603476" y="117870"/>
                </a:lnTo>
                <a:lnTo>
                  <a:pt x="603646" y="150390"/>
                </a:lnTo>
                <a:lnTo>
                  <a:pt x="603646" y="538883"/>
                </a:lnTo>
                <a:lnTo>
                  <a:pt x="603471" y="571256"/>
                </a:lnTo>
                <a:lnTo>
                  <a:pt x="602244" y="596333"/>
                </a:lnTo>
                <a:lnTo>
                  <a:pt x="596309" y="626757"/>
                </a:lnTo>
                <a:lnTo>
                  <a:pt x="583890" y="649856"/>
                </a:lnTo>
                <a:lnTo>
                  <a:pt x="565629" y="668302"/>
                </a:lnTo>
                <a:lnTo>
                  <a:pt x="542675" y="680946"/>
                </a:lnTo>
                <a:lnTo>
                  <a:pt x="510931" y="687242"/>
                </a:lnTo>
                <a:lnTo>
                  <a:pt x="485776" y="688438"/>
                </a:lnTo>
                <a:lnTo>
                  <a:pt x="453255" y="688609"/>
                </a:lnTo>
                <a:lnTo>
                  <a:pt x="149725" y="688609"/>
                </a:lnTo>
                <a:lnTo>
                  <a:pt x="117353" y="688433"/>
                </a:lnTo>
                <a:lnTo>
                  <a:pt x="92275" y="687206"/>
                </a:lnTo>
                <a:lnTo>
                  <a:pt x="61851" y="681272"/>
                </a:lnTo>
                <a:lnTo>
                  <a:pt x="38753" y="668853"/>
                </a:lnTo>
                <a:lnTo>
                  <a:pt x="20307" y="650591"/>
                </a:lnTo>
                <a:lnTo>
                  <a:pt x="7662" y="627637"/>
                </a:lnTo>
                <a:lnTo>
                  <a:pt x="1367" y="595893"/>
                </a:lnTo>
                <a:lnTo>
                  <a:pt x="170" y="570739"/>
                </a:lnTo>
                <a:lnTo>
                  <a:pt x="0" y="538218"/>
                </a:lnTo>
                <a:lnTo>
                  <a:pt x="0" y="149725"/>
                </a:lnTo>
                <a:lnTo>
                  <a:pt x="175" y="117353"/>
                </a:lnTo>
                <a:lnTo>
                  <a:pt x="1402" y="92275"/>
                </a:lnTo>
                <a:lnTo>
                  <a:pt x="7337" y="61851"/>
                </a:lnTo>
                <a:lnTo>
                  <a:pt x="19756" y="38753"/>
                </a:lnTo>
                <a:lnTo>
                  <a:pt x="38017" y="20307"/>
                </a:lnTo>
                <a:lnTo>
                  <a:pt x="60971" y="7662"/>
                </a:lnTo>
                <a:lnTo>
                  <a:pt x="92715" y="1367"/>
                </a:lnTo>
                <a:lnTo>
                  <a:pt x="117870" y="170"/>
                </a:lnTo>
                <a:lnTo>
                  <a:pt x="150390" y="0"/>
                </a:lnTo>
                <a:lnTo>
                  <a:pt x="149725" y="0"/>
                </a:lnTo>
                <a:close/>
              </a:path>
            </a:pathLst>
          </a:custGeom>
          <a:ln w="635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240588" y="2346181"/>
            <a:ext cx="184301" cy="371950"/>
          </a:xfrm>
          <a:custGeom>
            <a:avLst/>
            <a:gdLst/>
            <a:ahLst/>
            <a:cxnLst/>
            <a:rect l="l" t="t" r="r" b="b"/>
            <a:pathLst>
              <a:path w="262117" h="528996">
                <a:moveTo>
                  <a:pt x="8457" y="511927"/>
                </a:moveTo>
                <a:lnTo>
                  <a:pt x="0" y="528996"/>
                </a:lnTo>
              </a:path>
              <a:path w="262117" h="528996">
                <a:moveTo>
                  <a:pt x="0" y="528997"/>
                </a:moveTo>
                <a:lnTo>
                  <a:pt x="8457" y="511927"/>
                </a:lnTo>
              </a:path>
              <a:path w="262117" h="528996">
                <a:moveTo>
                  <a:pt x="253660" y="17069"/>
                </a:moveTo>
                <a:lnTo>
                  <a:pt x="8457" y="511927"/>
                </a:lnTo>
              </a:path>
              <a:path w="262117" h="528996">
                <a:moveTo>
                  <a:pt x="8457" y="511928"/>
                </a:moveTo>
                <a:lnTo>
                  <a:pt x="253660" y="17069"/>
                </a:lnTo>
              </a:path>
              <a:path w="262117" h="528996">
                <a:moveTo>
                  <a:pt x="262117" y="0"/>
                </a:moveTo>
                <a:lnTo>
                  <a:pt x="253660" y="17069"/>
                </a:lnTo>
              </a:path>
              <a:path w="262117" h="528996">
                <a:moveTo>
                  <a:pt x="253660" y="17070"/>
                </a:moveTo>
                <a:lnTo>
                  <a:pt x="262117" y="0"/>
                </a:lnTo>
              </a:path>
            </a:pathLst>
          </a:custGeom>
          <a:ln w="380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366134" y="2252566"/>
            <a:ext cx="105617" cy="131783"/>
          </a:xfrm>
          <a:custGeom>
            <a:avLst/>
            <a:gdLst/>
            <a:ahLst/>
            <a:cxnLst/>
            <a:rect l="l" t="t" r="r" b="b"/>
            <a:pathLst>
              <a:path w="150211" h="187425">
                <a:moveTo>
                  <a:pt x="149536" y="0"/>
                </a:moveTo>
                <a:lnTo>
                  <a:pt x="0" y="112995"/>
                </a:lnTo>
                <a:lnTo>
                  <a:pt x="150211" y="187425"/>
                </a:lnTo>
                <a:lnTo>
                  <a:pt x="149536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193727" y="2679964"/>
            <a:ext cx="105616" cy="131783"/>
          </a:xfrm>
          <a:custGeom>
            <a:avLst/>
            <a:gdLst/>
            <a:ahLst/>
            <a:cxnLst/>
            <a:rect l="l" t="t" r="r" b="b"/>
            <a:pathLst>
              <a:path w="150210" h="187425">
                <a:moveTo>
                  <a:pt x="150210" y="74429"/>
                </a:moveTo>
                <a:lnTo>
                  <a:pt x="0" y="0"/>
                </a:lnTo>
                <a:lnTo>
                  <a:pt x="675" y="187425"/>
                </a:lnTo>
                <a:lnTo>
                  <a:pt x="150210" y="74429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971787" y="2097870"/>
            <a:ext cx="117871" cy="117871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0"/>
                </a:moveTo>
                <a:lnTo>
                  <a:pt x="0" y="83820"/>
                </a:lnTo>
                <a:lnTo>
                  <a:pt x="167639" y="167639"/>
                </a:lnTo>
                <a:lnTo>
                  <a:pt x="167639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988481" y="1942789"/>
            <a:ext cx="125021" cy="125021"/>
          </a:xfrm>
          <a:custGeom>
            <a:avLst/>
            <a:gdLst/>
            <a:ahLst/>
            <a:cxnLst/>
            <a:rect l="l" t="t" r="r" b="b"/>
            <a:pathLst>
              <a:path w="177808" h="177808">
                <a:moveTo>
                  <a:pt x="177808" y="118539"/>
                </a:moveTo>
                <a:lnTo>
                  <a:pt x="59269" y="0"/>
                </a:lnTo>
                <a:lnTo>
                  <a:pt x="0" y="177808"/>
                </a:lnTo>
                <a:lnTo>
                  <a:pt x="177808" y="118539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361177" y="1724675"/>
            <a:ext cx="117872" cy="117871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0"/>
                </a:moveTo>
                <a:lnTo>
                  <a:pt x="0" y="83820"/>
                </a:lnTo>
                <a:lnTo>
                  <a:pt x="167640" y="167639"/>
                </a:lnTo>
                <a:lnTo>
                  <a:pt x="167640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065937" y="1161440"/>
            <a:ext cx="491700" cy="947007"/>
          </a:xfrm>
          <a:custGeom>
            <a:avLst/>
            <a:gdLst/>
            <a:ahLst/>
            <a:cxnLst/>
            <a:rect l="l" t="t" r="r" b="b"/>
            <a:pathLst>
              <a:path w="699307" h="1346854">
                <a:moveTo>
                  <a:pt x="291210" y="0"/>
                </a:moveTo>
                <a:lnTo>
                  <a:pt x="408096" y="0"/>
                </a:lnTo>
                <a:lnTo>
                  <a:pt x="425985" y="5"/>
                </a:lnTo>
                <a:lnTo>
                  <a:pt x="472604" y="370"/>
                </a:lnTo>
                <a:lnTo>
                  <a:pt x="510890" y="1987"/>
                </a:lnTo>
                <a:lnTo>
                  <a:pt x="553948" y="7712"/>
                </a:lnTo>
                <a:lnTo>
                  <a:pt x="591296" y="19270"/>
                </a:lnTo>
                <a:lnTo>
                  <a:pt x="625083" y="39284"/>
                </a:lnTo>
                <a:lnTo>
                  <a:pt x="653450" y="66018"/>
                </a:lnTo>
                <a:lnTo>
                  <a:pt x="675372" y="98448"/>
                </a:lnTo>
                <a:lnTo>
                  <a:pt x="690449" y="140128"/>
                </a:lnTo>
                <a:lnTo>
                  <a:pt x="696814" y="182194"/>
                </a:lnTo>
                <a:lnTo>
                  <a:pt x="699041" y="233189"/>
                </a:lnTo>
                <a:lnTo>
                  <a:pt x="699305" y="281425"/>
                </a:lnTo>
                <a:lnTo>
                  <a:pt x="699307" y="292505"/>
                </a:lnTo>
                <a:lnTo>
                  <a:pt x="699307" y="1055643"/>
                </a:lnTo>
                <a:lnTo>
                  <a:pt x="699150" y="1105679"/>
                </a:lnTo>
                <a:lnTo>
                  <a:pt x="698055" y="1146423"/>
                </a:lnTo>
                <a:lnTo>
                  <a:pt x="693512" y="1191267"/>
                </a:lnTo>
                <a:lnTo>
                  <a:pt x="680036" y="1238843"/>
                </a:lnTo>
                <a:lnTo>
                  <a:pt x="660022" y="1272629"/>
                </a:lnTo>
                <a:lnTo>
                  <a:pt x="633288" y="1300997"/>
                </a:lnTo>
                <a:lnTo>
                  <a:pt x="600858" y="1322919"/>
                </a:lnTo>
                <a:lnTo>
                  <a:pt x="559178" y="1337996"/>
                </a:lnTo>
                <a:lnTo>
                  <a:pt x="517112" y="1344360"/>
                </a:lnTo>
                <a:lnTo>
                  <a:pt x="466117" y="1346588"/>
                </a:lnTo>
                <a:lnTo>
                  <a:pt x="417881" y="1346852"/>
                </a:lnTo>
                <a:lnTo>
                  <a:pt x="406801" y="1346854"/>
                </a:lnTo>
                <a:lnTo>
                  <a:pt x="291210" y="1346854"/>
                </a:lnTo>
                <a:lnTo>
                  <a:pt x="241174" y="1346697"/>
                </a:lnTo>
                <a:lnTo>
                  <a:pt x="200430" y="1345602"/>
                </a:lnTo>
                <a:lnTo>
                  <a:pt x="155586" y="1341059"/>
                </a:lnTo>
                <a:lnTo>
                  <a:pt x="108010" y="1327582"/>
                </a:lnTo>
                <a:lnTo>
                  <a:pt x="74223" y="1307569"/>
                </a:lnTo>
                <a:lnTo>
                  <a:pt x="45856" y="1280835"/>
                </a:lnTo>
                <a:lnTo>
                  <a:pt x="23934" y="1248405"/>
                </a:lnTo>
                <a:lnTo>
                  <a:pt x="8857" y="1206724"/>
                </a:lnTo>
                <a:lnTo>
                  <a:pt x="2492" y="1164659"/>
                </a:lnTo>
                <a:lnTo>
                  <a:pt x="265" y="1113664"/>
                </a:lnTo>
                <a:lnTo>
                  <a:pt x="1" y="1065428"/>
                </a:lnTo>
                <a:lnTo>
                  <a:pt x="0" y="1054348"/>
                </a:lnTo>
                <a:lnTo>
                  <a:pt x="0" y="291210"/>
                </a:lnTo>
                <a:lnTo>
                  <a:pt x="156" y="241174"/>
                </a:lnTo>
                <a:lnTo>
                  <a:pt x="1251" y="200430"/>
                </a:lnTo>
                <a:lnTo>
                  <a:pt x="5794" y="155586"/>
                </a:lnTo>
                <a:lnTo>
                  <a:pt x="19270" y="108010"/>
                </a:lnTo>
                <a:lnTo>
                  <a:pt x="39284" y="74223"/>
                </a:lnTo>
                <a:lnTo>
                  <a:pt x="66018" y="45856"/>
                </a:lnTo>
                <a:lnTo>
                  <a:pt x="98448" y="23934"/>
                </a:lnTo>
                <a:lnTo>
                  <a:pt x="140128" y="8857"/>
                </a:lnTo>
                <a:lnTo>
                  <a:pt x="182194" y="2492"/>
                </a:lnTo>
                <a:lnTo>
                  <a:pt x="233189" y="265"/>
                </a:lnTo>
                <a:lnTo>
                  <a:pt x="281425" y="1"/>
                </a:lnTo>
                <a:lnTo>
                  <a:pt x="292505" y="0"/>
                </a:lnTo>
                <a:lnTo>
                  <a:pt x="291210" y="0"/>
                </a:lnTo>
                <a:close/>
              </a:path>
            </a:pathLst>
          </a:custGeom>
          <a:ln w="634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615200" y="1686899"/>
            <a:ext cx="358471" cy="0"/>
          </a:xfrm>
          <a:custGeom>
            <a:avLst/>
            <a:gdLst/>
            <a:ahLst/>
            <a:cxnLst/>
            <a:rect l="l" t="t" r="r" b="b"/>
            <a:pathLst>
              <a:path w="509826">
                <a:moveTo>
                  <a:pt x="0" y="0"/>
                </a:moveTo>
                <a:lnTo>
                  <a:pt x="19049" y="0"/>
                </a:lnTo>
                <a:lnTo>
                  <a:pt x="490776" y="0"/>
                </a:lnTo>
                <a:lnTo>
                  <a:pt x="509826" y="0"/>
                </a:lnTo>
              </a:path>
            </a:pathLst>
          </a:custGeom>
          <a:ln w="381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960278" y="1627963"/>
            <a:ext cx="117871" cy="117872"/>
          </a:xfrm>
          <a:custGeom>
            <a:avLst/>
            <a:gdLst/>
            <a:ahLst/>
            <a:cxnLst/>
            <a:rect l="l" t="t" r="r" b="b"/>
            <a:pathLst>
              <a:path w="167639" h="167640">
                <a:moveTo>
                  <a:pt x="0" y="167640"/>
                </a:moveTo>
                <a:lnTo>
                  <a:pt x="167639" y="8382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510722" y="1627963"/>
            <a:ext cx="117872" cy="117872"/>
          </a:xfrm>
          <a:custGeom>
            <a:avLst/>
            <a:gdLst/>
            <a:ahLst/>
            <a:cxnLst/>
            <a:rect l="l" t="t" r="r" b="b"/>
            <a:pathLst>
              <a:path w="167640" h="167640">
                <a:moveTo>
                  <a:pt x="167640" y="0"/>
                </a:moveTo>
                <a:lnTo>
                  <a:pt x="0" y="83820"/>
                </a:lnTo>
                <a:lnTo>
                  <a:pt x="167640" y="167640"/>
                </a:lnTo>
                <a:lnTo>
                  <a:pt x="167640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930634" y="1792424"/>
            <a:ext cx="491700" cy="947007"/>
          </a:xfrm>
          <a:custGeom>
            <a:avLst/>
            <a:gdLst/>
            <a:ahLst/>
            <a:cxnLst/>
            <a:rect l="l" t="t" r="r" b="b"/>
            <a:pathLst>
              <a:path w="699307" h="1346854">
                <a:moveTo>
                  <a:pt x="291210" y="0"/>
                </a:moveTo>
                <a:lnTo>
                  <a:pt x="408096" y="0"/>
                </a:lnTo>
                <a:lnTo>
                  <a:pt x="425985" y="5"/>
                </a:lnTo>
                <a:lnTo>
                  <a:pt x="472604" y="370"/>
                </a:lnTo>
                <a:lnTo>
                  <a:pt x="510890" y="1987"/>
                </a:lnTo>
                <a:lnTo>
                  <a:pt x="553948" y="7712"/>
                </a:lnTo>
                <a:lnTo>
                  <a:pt x="591296" y="19270"/>
                </a:lnTo>
                <a:lnTo>
                  <a:pt x="625083" y="39284"/>
                </a:lnTo>
                <a:lnTo>
                  <a:pt x="653450" y="66018"/>
                </a:lnTo>
                <a:lnTo>
                  <a:pt x="675372" y="98448"/>
                </a:lnTo>
                <a:lnTo>
                  <a:pt x="690449" y="140128"/>
                </a:lnTo>
                <a:lnTo>
                  <a:pt x="696814" y="182194"/>
                </a:lnTo>
                <a:lnTo>
                  <a:pt x="699041" y="233189"/>
                </a:lnTo>
                <a:lnTo>
                  <a:pt x="699305" y="281425"/>
                </a:lnTo>
                <a:lnTo>
                  <a:pt x="699307" y="292505"/>
                </a:lnTo>
                <a:lnTo>
                  <a:pt x="699307" y="1055643"/>
                </a:lnTo>
                <a:lnTo>
                  <a:pt x="699150" y="1105679"/>
                </a:lnTo>
                <a:lnTo>
                  <a:pt x="698055" y="1146423"/>
                </a:lnTo>
                <a:lnTo>
                  <a:pt x="693512" y="1191267"/>
                </a:lnTo>
                <a:lnTo>
                  <a:pt x="680036" y="1238843"/>
                </a:lnTo>
                <a:lnTo>
                  <a:pt x="660022" y="1272629"/>
                </a:lnTo>
                <a:lnTo>
                  <a:pt x="633288" y="1300997"/>
                </a:lnTo>
                <a:lnTo>
                  <a:pt x="600858" y="1322919"/>
                </a:lnTo>
                <a:lnTo>
                  <a:pt x="559178" y="1337996"/>
                </a:lnTo>
                <a:lnTo>
                  <a:pt x="517112" y="1344360"/>
                </a:lnTo>
                <a:lnTo>
                  <a:pt x="466117" y="1346588"/>
                </a:lnTo>
                <a:lnTo>
                  <a:pt x="417881" y="1346852"/>
                </a:lnTo>
                <a:lnTo>
                  <a:pt x="406801" y="1346854"/>
                </a:lnTo>
                <a:lnTo>
                  <a:pt x="291210" y="1346854"/>
                </a:lnTo>
                <a:lnTo>
                  <a:pt x="241174" y="1346697"/>
                </a:lnTo>
                <a:lnTo>
                  <a:pt x="200430" y="1345602"/>
                </a:lnTo>
                <a:lnTo>
                  <a:pt x="155586" y="1341059"/>
                </a:lnTo>
                <a:lnTo>
                  <a:pt x="108010" y="1327582"/>
                </a:lnTo>
                <a:lnTo>
                  <a:pt x="74223" y="1307569"/>
                </a:lnTo>
                <a:lnTo>
                  <a:pt x="45856" y="1280835"/>
                </a:lnTo>
                <a:lnTo>
                  <a:pt x="23934" y="1248405"/>
                </a:lnTo>
                <a:lnTo>
                  <a:pt x="8857" y="1206724"/>
                </a:lnTo>
                <a:lnTo>
                  <a:pt x="2492" y="1164659"/>
                </a:lnTo>
                <a:lnTo>
                  <a:pt x="265" y="1113664"/>
                </a:lnTo>
                <a:lnTo>
                  <a:pt x="1" y="1065428"/>
                </a:lnTo>
                <a:lnTo>
                  <a:pt x="0" y="1054348"/>
                </a:lnTo>
                <a:lnTo>
                  <a:pt x="0" y="291210"/>
                </a:lnTo>
                <a:lnTo>
                  <a:pt x="156" y="241174"/>
                </a:lnTo>
                <a:lnTo>
                  <a:pt x="1251" y="200429"/>
                </a:lnTo>
                <a:lnTo>
                  <a:pt x="5794" y="155586"/>
                </a:lnTo>
                <a:lnTo>
                  <a:pt x="19270" y="108010"/>
                </a:lnTo>
                <a:lnTo>
                  <a:pt x="39284" y="74223"/>
                </a:lnTo>
                <a:lnTo>
                  <a:pt x="66018" y="45856"/>
                </a:lnTo>
                <a:lnTo>
                  <a:pt x="98448" y="23934"/>
                </a:lnTo>
                <a:lnTo>
                  <a:pt x="140128" y="8857"/>
                </a:lnTo>
                <a:lnTo>
                  <a:pt x="182194" y="2492"/>
                </a:lnTo>
                <a:lnTo>
                  <a:pt x="233189" y="265"/>
                </a:lnTo>
                <a:lnTo>
                  <a:pt x="281425" y="1"/>
                </a:lnTo>
                <a:lnTo>
                  <a:pt x="292505" y="0"/>
                </a:lnTo>
                <a:lnTo>
                  <a:pt x="291210" y="0"/>
                </a:lnTo>
                <a:close/>
              </a:path>
            </a:pathLst>
          </a:custGeom>
          <a:ln w="634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612556" y="1725859"/>
            <a:ext cx="286196" cy="158142"/>
          </a:xfrm>
          <a:custGeom>
            <a:avLst/>
            <a:gdLst/>
            <a:ahLst/>
            <a:cxnLst/>
            <a:rect l="l" t="t" r="r" b="b"/>
            <a:pathLst>
              <a:path w="407035" h="224913">
                <a:moveTo>
                  <a:pt x="0" y="1"/>
                </a:moveTo>
                <a:lnTo>
                  <a:pt x="16673" y="9213"/>
                </a:lnTo>
                <a:lnTo>
                  <a:pt x="0" y="0"/>
                </a:lnTo>
              </a:path>
              <a:path w="407035" h="224913">
                <a:moveTo>
                  <a:pt x="16673" y="9214"/>
                </a:moveTo>
                <a:lnTo>
                  <a:pt x="390361" y="215700"/>
                </a:lnTo>
                <a:lnTo>
                  <a:pt x="16673" y="9213"/>
                </a:lnTo>
              </a:path>
              <a:path w="407035" h="224913">
                <a:moveTo>
                  <a:pt x="390361" y="215701"/>
                </a:moveTo>
                <a:lnTo>
                  <a:pt x="407035" y="224913"/>
                </a:lnTo>
                <a:lnTo>
                  <a:pt x="390361" y="215700"/>
                </a:lnTo>
              </a:path>
            </a:pathLst>
          </a:custGeom>
          <a:ln w="380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858525" y="1825938"/>
            <a:ext cx="131674" cy="108592"/>
          </a:xfrm>
          <a:custGeom>
            <a:avLst/>
            <a:gdLst/>
            <a:ahLst/>
            <a:cxnLst/>
            <a:rect l="l" t="t" r="r" b="b"/>
            <a:pathLst>
              <a:path w="187269" h="154442">
                <a:moveTo>
                  <a:pt x="81078" y="0"/>
                </a:moveTo>
                <a:lnTo>
                  <a:pt x="0" y="146729"/>
                </a:lnTo>
                <a:lnTo>
                  <a:pt x="187269" y="154442"/>
                </a:lnTo>
                <a:lnTo>
                  <a:pt x="81078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521110" y="1675329"/>
            <a:ext cx="131674" cy="108592"/>
          </a:xfrm>
          <a:custGeom>
            <a:avLst/>
            <a:gdLst/>
            <a:ahLst/>
            <a:cxnLst/>
            <a:rect l="l" t="t" r="r" b="b"/>
            <a:pathLst>
              <a:path w="187269" h="154442">
                <a:moveTo>
                  <a:pt x="187269" y="7712"/>
                </a:moveTo>
                <a:lnTo>
                  <a:pt x="0" y="0"/>
                </a:lnTo>
                <a:lnTo>
                  <a:pt x="106191" y="154442"/>
                </a:lnTo>
                <a:lnTo>
                  <a:pt x="187269" y="7712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474653" y="2840843"/>
            <a:ext cx="491700" cy="947007"/>
          </a:xfrm>
          <a:custGeom>
            <a:avLst/>
            <a:gdLst/>
            <a:ahLst/>
            <a:cxnLst/>
            <a:rect l="l" t="t" r="r" b="b"/>
            <a:pathLst>
              <a:path w="699307" h="1346854">
                <a:moveTo>
                  <a:pt x="291210" y="0"/>
                </a:moveTo>
                <a:lnTo>
                  <a:pt x="408096" y="0"/>
                </a:lnTo>
                <a:lnTo>
                  <a:pt x="425985" y="5"/>
                </a:lnTo>
                <a:lnTo>
                  <a:pt x="472604" y="370"/>
                </a:lnTo>
                <a:lnTo>
                  <a:pt x="510890" y="1987"/>
                </a:lnTo>
                <a:lnTo>
                  <a:pt x="553948" y="7712"/>
                </a:lnTo>
                <a:lnTo>
                  <a:pt x="591296" y="19270"/>
                </a:lnTo>
                <a:lnTo>
                  <a:pt x="625083" y="39284"/>
                </a:lnTo>
                <a:lnTo>
                  <a:pt x="653450" y="66018"/>
                </a:lnTo>
                <a:lnTo>
                  <a:pt x="675372" y="98448"/>
                </a:lnTo>
                <a:lnTo>
                  <a:pt x="690449" y="140128"/>
                </a:lnTo>
                <a:lnTo>
                  <a:pt x="696814" y="182194"/>
                </a:lnTo>
                <a:lnTo>
                  <a:pt x="699041" y="233189"/>
                </a:lnTo>
                <a:lnTo>
                  <a:pt x="699305" y="281425"/>
                </a:lnTo>
                <a:lnTo>
                  <a:pt x="699307" y="292505"/>
                </a:lnTo>
                <a:lnTo>
                  <a:pt x="699307" y="1055643"/>
                </a:lnTo>
                <a:lnTo>
                  <a:pt x="699150" y="1105679"/>
                </a:lnTo>
                <a:lnTo>
                  <a:pt x="698055" y="1146423"/>
                </a:lnTo>
                <a:lnTo>
                  <a:pt x="693512" y="1191267"/>
                </a:lnTo>
                <a:lnTo>
                  <a:pt x="680036" y="1238843"/>
                </a:lnTo>
                <a:lnTo>
                  <a:pt x="660022" y="1272629"/>
                </a:lnTo>
                <a:lnTo>
                  <a:pt x="633288" y="1300997"/>
                </a:lnTo>
                <a:lnTo>
                  <a:pt x="600858" y="1322919"/>
                </a:lnTo>
                <a:lnTo>
                  <a:pt x="559178" y="1337996"/>
                </a:lnTo>
                <a:lnTo>
                  <a:pt x="517112" y="1344360"/>
                </a:lnTo>
                <a:lnTo>
                  <a:pt x="466117" y="1346588"/>
                </a:lnTo>
                <a:lnTo>
                  <a:pt x="417881" y="1346852"/>
                </a:lnTo>
                <a:lnTo>
                  <a:pt x="406801" y="1346854"/>
                </a:lnTo>
                <a:lnTo>
                  <a:pt x="291210" y="1346854"/>
                </a:lnTo>
                <a:lnTo>
                  <a:pt x="241174" y="1346697"/>
                </a:lnTo>
                <a:lnTo>
                  <a:pt x="200429" y="1345602"/>
                </a:lnTo>
                <a:lnTo>
                  <a:pt x="155586" y="1341059"/>
                </a:lnTo>
                <a:lnTo>
                  <a:pt x="108010" y="1327582"/>
                </a:lnTo>
                <a:lnTo>
                  <a:pt x="74223" y="1307569"/>
                </a:lnTo>
                <a:lnTo>
                  <a:pt x="45856" y="1280835"/>
                </a:lnTo>
                <a:lnTo>
                  <a:pt x="23934" y="1248405"/>
                </a:lnTo>
                <a:lnTo>
                  <a:pt x="8857" y="1206724"/>
                </a:lnTo>
                <a:lnTo>
                  <a:pt x="2492" y="1164659"/>
                </a:lnTo>
                <a:lnTo>
                  <a:pt x="265" y="1113664"/>
                </a:lnTo>
                <a:lnTo>
                  <a:pt x="1" y="1065428"/>
                </a:lnTo>
                <a:lnTo>
                  <a:pt x="0" y="1054348"/>
                </a:lnTo>
                <a:lnTo>
                  <a:pt x="0" y="291210"/>
                </a:lnTo>
                <a:lnTo>
                  <a:pt x="156" y="241174"/>
                </a:lnTo>
                <a:lnTo>
                  <a:pt x="1251" y="200429"/>
                </a:lnTo>
                <a:lnTo>
                  <a:pt x="5794" y="155586"/>
                </a:lnTo>
                <a:lnTo>
                  <a:pt x="19270" y="108010"/>
                </a:lnTo>
                <a:lnTo>
                  <a:pt x="39284" y="74223"/>
                </a:lnTo>
                <a:lnTo>
                  <a:pt x="66018" y="45856"/>
                </a:lnTo>
                <a:lnTo>
                  <a:pt x="98448" y="23934"/>
                </a:lnTo>
                <a:lnTo>
                  <a:pt x="140128" y="8857"/>
                </a:lnTo>
                <a:lnTo>
                  <a:pt x="182194" y="2492"/>
                </a:lnTo>
                <a:lnTo>
                  <a:pt x="233189" y="265"/>
                </a:lnTo>
                <a:lnTo>
                  <a:pt x="281425" y="1"/>
                </a:lnTo>
                <a:lnTo>
                  <a:pt x="292505" y="0"/>
                </a:lnTo>
                <a:lnTo>
                  <a:pt x="291210" y="0"/>
                </a:lnTo>
                <a:close/>
              </a:path>
            </a:pathLst>
          </a:custGeom>
          <a:ln w="634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325987" y="2227065"/>
            <a:ext cx="149468" cy="576347"/>
          </a:xfrm>
          <a:custGeom>
            <a:avLst/>
            <a:gdLst/>
            <a:ahLst/>
            <a:cxnLst/>
            <a:rect l="l" t="t" r="r" b="b"/>
            <a:pathLst>
              <a:path w="212576" h="819694">
                <a:moveTo>
                  <a:pt x="0" y="1"/>
                </a:moveTo>
                <a:lnTo>
                  <a:pt x="4782" y="18439"/>
                </a:lnTo>
                <a:lnTo>
                  <a:pt x="0" y="0"/>
                </a:lnTo>
              </a:path>
              <a:path w="212576" h="819694">
                <a:moveTo>
                  <a:pt x="4782" y="18441"/>
                </a:moveTo>
                <a:lnTo>
                  <a:pt x="207794" y="801254"/>
                </a:lnTo>
                <a:lnTo>
                  <a:pt x="4782" y="18439"/>
                </a:lnTo>
              </a:path>
              <a:path w="212576" h="819694">
                <a:moveTo>
                  <a:pt x="207794" y="801255"/>
                </a:moveTo>
                <a:lnTo>
                  <a:pt x="212576" y="819694"/>
                </a:lnTo>
                <a:lnTo>
                  <a:pt x="207794" y="801254"/>
                </a:lnTo>
              </a:path>
            </a:pathLst>
          </a:custGeom>
          <a:ln w="381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415044" y="2775653"/>
            <a:ext cx="114097" cy="128892"/>
          </a:xfrm>
          <a:custGeom>
            <a:avLst/>
            <a:gdLst/>
            <a:ahLst/>
            <a:cxnLst/>
            <a:rect l="l" t="t" r="r" b="b"/>
            <a:pathLst>
              <a:path w="162271" h="183313">
                <a:moveTo>
                  <a:pt x="162271" y="0"/>
                </a:moveTo>
                <a:lnTo>
                  <a:pt x="0" y="42082"/>
                </a:lnTo>
                <a:lnTo>
                  <a:pt x="123217" y="183313"/>
                </a:lnTo>
                <a:lnTo>
                  <a:pt x="162271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272302" y="2125933"/>
            <a:ext cx="114097" cy="128893"/>
          </a:xfrm>
          <a:custGeom>
            <a:avLst/>
            <a:gdLst/>
            <a:ahLst/>
            <a:cxnLst/>
            <a:rect l="l" t="t" r="r" b="b"/>
            <a:pathLst>
              <a:path w="162271" h="183314">
                <a:moveTo>
                  <a:pt x="162271" y="141230"/>
                </a:moveTo>
                <a:lnTo>
                  <a:pt x="39052" y="0"/>
                </a:lnTo>
                <a:lnTo>
                  <a:pt x="0" y="183314"/>
                </a:lnTo>
                <a:lnTo>
                  <a:pt x="162271" y="14123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777695" y="2133526"/>
            <a:ext cx="272459" cy="675352"/>
          </a:xfrm>
          <a:custGeom>
            <a:avLst/>
            <a:gdLst/>
            <a:ahLst/>
            <a:cxnLst/>
            <a:rect l="l" t="t" r="r" b="b"/>
            <a:pathLst>
              <a:path w="387497" h="960501">
                <a:moveTo>
                  <a:pt x="387497" y="0"/>
                </a:moveTo>
                <a:lnTo>
                  <a:pt x="380369" y="17666"/>
                </a:lnTo>
                <a:lnTo>
                  <a:pt x="387497" y="1"/>
                </a:lnTo>
              </a:path>
              <a:path w="387497" h="960501">
                <a:moveTo>
                  <a:pt x="380369" y="17666"/>
                </a:moveTo>
                <a:lnTo>
                  <a:pt x="7127" y="942835"/>
                </a:lnTo>
                <a:lnTo>
                  <a:pt x="380369" y="17667"/>
                </a:lnTo>
              </a:path>
              <a:path w="387497" h="960501">
                <a:moveTo>
                  <a:pt x="7127" y="942835"/>
                </a:moveTo>
                <a:lnTo>
                  <a:pt x="0" y="960501"/>
                </a:lnTo>
                <a:lnTo>
                  <a:pt x="7127" y="942836"/>
                </a:lnTo>
              </a:path>
            </a:pathLst>
          </a:custGeom>
          <a:ln w="381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378993" y="2917809"/>
            <a:ext cx="491700" cy="947007"/>
          </a:xfrm>
          <a:custGeom>
            <a:avLst/>
            <a:gdLst/>
            <a:ahLst/>
            <a:cxnLst/>
            <a:rect l="l" t="t" r="r" b="b"/>
            <a:pathLst>
              <a:path w="699307" h="1346854">
                <a:moveTo>
                  <a:pt x="291210" y="0"/>
                </a:moveTo>
                <a:lnTo>
                  <a:pt x="408096" y="0"/>
                </a:lnTo>
                <a:lnTo>
                  <a:pt x="425985" y="5"/>
                </a:lnTo>
                <a:lnTo>
                  <a:pt x="472604" y="370"/>
                </a:lnTo>
                <a:lnTo>
                  <a:pt x="510890" y="1987"/>
                </a:lnTo>
                <a:lnTo>
                  <a:pt x="553948" y="7712"/>
                </a:lnTo>
                <a:lnTo>
                  <a:pt x="591296" y="19270"/>
                </a:lnTo>
                <a:lnTo>
                  <a:pt x="625083" y="39284"/>
                </a:lnTo>
                <a:lnTo>
                  <a:pt x="653450" y="66018"/>
                </a:lnTo>
                <a:lnTo>
                  <a:pt x="675372" y="98448"/>
                </a:lnTo>
                <a:lnTo>
                  <a:pt x="690449" y="140128"/>
                </a:lnTo>
                <a:lnTo>
                  <a:pt x="696814" y="182194"/>
                </a:lnTo>
                <a:lnTo>
                  <a:pt x="699041" y="233189"/>
                </a:lnTo>
                <a:lnTo>
                  <a:pt x="699305" y="281425"/>
                </a:lnTo>
                <a:lnTo>
                  <a:pt x="699307" y="292505"/>
                </a:lnTo>
                <a:lnTo>
                  <a:pt x="699307" y="1055643"/>
                </a:lnTo>
                <a:lnTo>
                  <a:pt x="699150" y="1105679"/>
                </a:lnTo>
                <a:lnTo>
                  <a:pt x="698055" y="1146423"/>
                </a:lnTo>
                <a:lnTo>
                  <a:pt x="693512" y="1191267"/>
                </a:lnTo>
                <a:lnTo>
                  <a:pt x="680036" y="1238843"/>
                </a:lnTo>
                <a:lnTo>
                  <a:pt x="660022" y="1272629"/>
                </a:lnTo>
                <a:lnTo>
                  <a:pt x="633288" y="1300997"/>
                </a:lnTo>
                <a:lnTo>
                  <a:pt x="600858" y="1322919"/>
                </a:lnTo>
                <a:lnTo>
                  <a:pt x="559178" y="1337996"/>
                </a:lnTo>
                <a:lnTo>
                  <a:pt x="517112" y="1344360"/>
                </a:lnTo>
                <a:lnTo>
                  <a:pt x="466117" y="1346588"/>
                </a:lnTo>
                <a:lnTo>
                  <a:pt x="417881" y="1346852"/>
                </a:lnTo>
                <a:lnTo>
                  <a:pt x="406801" y="1346854"/>
                </a:lnTo>
                <a:lnTo>
                  <a:pt x="291210" y="1346854"/>
                </a:lnTo>
                <a:lnTo>
                  <a:pt x="241174" y="1346697"/>
                </a:lnTo>
                <a:lnTo>
                  <a:pt x="200430" y="1345602"/>
                </a:lnTo>
                <a:lnTo>
                  <a:pt x="155586" y="1341059"/>
                </a:lnTo>
                <a:lnTo>
                  <a:pt x="108010" y="1327582"/>
                </a:lnTo>
                <a:lnTo>
                  <a:pt x="74223" y="1307569"/>
                </a:lnTo>
                <a:lnTo>
                  <a:pt x="45856" y="1280835"/>
                </a:lnTo>
                <a:lnTo>
                  <a:pt x="23934" y="1248405"/>
                </a:lnTo>
                <a:lnTo>
                  <a:pt x="8857" y="1206724"/>
                </a:lnTo>
                <a:lnTo>
                  <a:pt x="2492" y="1164659"/>
                </a:lnTo>
                <a:lnTo>
                  <a:pt x="265" y="1113664"/>
                </a:lnTo>
                <a:lnTo>
                  <a:pt x="1" y="1065428"/>
                </a:lnTo>
                <a:lnTo>
                  <a:pt x="0" y="1054348"/>
                </a:lnTo>
                <a:lnTo>
                  <a:pt x="0" y="291210"/>
                </a:lnTo>
                <a:lnTo>
                  <a:pt x="156" y="241174"/>
                </a:lnTo>
                <a:lnTo>
                  <a:pt x="1251" y="200430"/>
                </a:lnTo>
                <a:lnTo>
                  <a:pt x="5794" y="155586"/>
                </a:lnTo>
                <a:lnTo>
                  <a:pt x="19270" y="108010"/>
                </a:lnTo>
                <a:lnTo>
                  <a:pt x="39284" y="74223"/>
                </a:lnTo>
                <a:lnTo>
                  <a:pt x="66018" y="45856"/>
                </a:lnTo>
                <a:lnTo>
                  <a:pt x="98448" y="23934"/>
                </a:lnTo>
                <a:lnTo>
                  <a:pt x="140128" y="8857"/>
                </a:lnTo>
                <a:lnTo>
                  <a:pt x="182194" y="2492"/>
                </a:lnTo>
                <a:lnTo>
                  <a:pt x="233189" y="265"/>
                </a:lnTo>
                <a:lnTo>
                  <a:pt x="281425" y="1"/>
                </a:lnTo>
                <a:lnTo>
                  <a:pt x="292505" y="0"/>
                </a:lnTo>
                <a:lnTo>
                  <a:pt x="291210" y="0"/>
                </a:lnTo>
                <a:close/>
              </a:path>
            </a:pathLst>
          </a:custGeom>
          <a:ln w="634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728051" y="2774408"/>
            <a:ext cx="109311" cy="131361"/>
          </a:xfrm>
          <a:custGeom>
            <a:avLst/>
            <a:gdLst/>
            <a:ahLst/>
            <a:cxnLst/>
            <a:rect l="l" t="t" r="r" b="b"/>
            <a:pathLst>
              <a:path w="155465" h="186824">
                <a:moveTo>
                  <a:pt x="155465" y="62718"/>
                </a:moveTo>
                <a:lnTo>
                  <a:pt x="0" y="0"/>
                </a:lnTo>
                <a:lnTo>
                  <a:pt x="15013" y="186824"/>
                </a:lnTo>
                <a:lnTo>
                  <a:pt x="155465" y="62718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990487" y="2036637"/>
            <a:ext cx="109311" cy="131361"/>
          </a:xfrm>
          <a:custGeom>
            <a:avLst/>
            <a:gdLst/>
            <a:ahLst/>
            <a:cxnLst/>
            <a:rect l="l" t="t" r="r" b="b"/>
            <a:pathLst>
              <a:path w="155465" h="186825">
                <a:moveTo>
                  <a:pt x="140451" y="0"/>
                </a:moveTo>
                <a:lnTo>
                  <a:pt x="0" y="124105"/>
                </a:lnTo>
                <a:lnTo>
                  <a:pt x="155465" y="186825"/>
                </a:lnTo>
                <a:lnTo>
                  <a:pt x="140451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847491" y="4477558"/>
            <a:ext cx="1119315" cy="457200"/>
          </a:xfrm>
          <a:custGeom>
            <a:avLst/>
            <a:gdLst/>
            <a:ahLst/>
            <a:cxnLst/>
            <a:rect l="l" t="t" r="r" b="b"/>
            <a:pathLst>
              <a:path w="1591915" h="650240">
                <a:moveTo>
                  <a:pt x="291210" y="0"/>
                </a:moveTo>
                <a:lnTo>
                  <a:pt x="1300704" y="0"/>
                </a:lnTo>
                <a:lnTo>
                  <a:pt x="1318593" y="5"/>
                </a:lnTo>
                <a:lnTo>
                  <a:pt x="1365213" y="370"/>
                </a:lnTo>
                <a:lnTo>
                  <a:pt x="1403499" y="1987"/>
                </a:lnTo>
                <a:lnTo>
                  <a:pt x="1446556" y="7712"/>
                </a:lnTo>
                <a:lnTo>
                  <a:pt x="1483905" y="19270"/>
                </a:lnTo>
                <a:lnTo>
                  <a:pt x="1517691" y="39284"/>
                </a:lnTo>
                <a:lnTo>
                  <a:pt x="1546059" y="66018"/>
                </a:lnTo>
                <a:lnTo>
                  <a:pt x="1567980" y="98448"/>
                </a:lnTo>
                <a:lnTo>
                  <a:pt x="1583058" y="140128"/>
                </a:lnTo>
                <a:lnTo>
                  <a:pt x="1589422" y="182194"/>
                </a:lnTo>
                <a:lnTo>
                  <a:pt x="1591650" y="233189"/>
                </a:lnTo>
                <a:lnTo>
                  <a:pt x="1591914" y="281425"/>
                </a:lnTo>
                <a:lnTo>
                  <a:pt x="1591915" y="292505"/>
                </a:lnTo>
                <a:lnTo>
                  <a:pt x="1591915" y="359029"/>
                </a:lnTo>
                <a:lnTo>
                  <a:pt x="1591759" y="409065"/>
                </a:lnTo>
                <a:lnTo>
                  <a:pt x="1590664" y="449810"/>
                </a:lnTo>
                <a:lnTo>
                  <a:pt x="1586121" y="494653"/>
                </a:lnTo>
                <a:lnTo>
                  <a:pt x="1572644" y="542229"/>
                </a:lnTo>
                <a:lnTo>
                  <a:pt x="1552631" y="576016"/>
                </a:lnTo>
                <a:lnTo>
                  <a:pt x="1525896" y="604383"/>
                </a:lnTo>
                <a:lnTo>
                  <a:pt x="1493467" y="626305"/>
                </a:lnTo>
                <a:lnTo>
                  <a:pt x="1451786" y="641382"/>
                </a:lnTo>
                <a:lnTo>
                  <a:pt x="1409721" y="647747"/>
                </a:lnTo>
                <a:lnTo>
                  <a:pt x="1358726" y="649974"/>
                </a:lnTo>
                <a:lnTo>
                  <a:pt x="1310490" y="650238"/>
                </a:lnTo>
                <a:lnTo>
                  <a:pt x="1299410" y="650240"/>
                </a:lnTo>
                <a:lnTo>
                  <a:pt x="291210" y="650240"/>
                </a:lnTo>
                <a:lnTo>
                  <a:pt x="241174" y="650083"/>
                </a:lnTo>
                <a:lnTo>
                  <a:pt x="200429" y="648988"/>
                </a:lnTo>
                <a:lnTo>
                  <a:pt x="155586" y="644445"/>
                </a:lnTo>
                <a:lnTo>
                  <a:pt x="108010" y="630969"/>
                </a:lnTo>
                <a:lnTo>
                  <a:pt x="74223" y="610955"/>
                </a:lnTo>
                <a:lnTo>
                  <a:pt x="45856" y="584221"/>
                </a:lnTo>
                <a:lnTo>
                  <a:pt x="23934" y="551791"/>
                </a:lnTo>
                <a:lnTo>
                  <a:pt x="8857" y="510111"/>
                </a:lnTo>
                <a:lnTo>
                  <a:pt x="2492" y="468045"/>
                </a:lnTo>
                <a:lnTo>
                  <a:pt x="265" y="417050"/>
                </a:lnTo>
                <a:lnTo>
                  <a:pt x="1" y="368814"/>
                </a:lnTo>
                <a:lnTo>
                  <a:pt x="0" y="357734"/>
                </a:lnTo>
                <a:lnTo>
                  <a:pt x="0" y="291210"/>
                </a:lnTo>
                <a:lnTo>
                  <a:pt x="156" y="241174"/>
                </a:lnTo>
                <a:lnTo>
                  <a:pt x="1251" y="200430"/>
                </a:lnTo>
                <a:lnTo>
                  <a:pt x="5794" y="155586"/>
                </a:lnTo>
                <a:lnTo>
                  <a:pt x="19270" y="108010"/>
                </a:lnTo>
                <a:lnTo>
                  <a:pt x="39284" y="74223"/>
                </a:lnTo>
                <a:lnTo>
                  <a:pt x="66018" y="45856"/>
                </a:lnTo>
                <a:lnTo>
                  <a:pt x="98448" y="23934"/>
                </a:lnTo>
                <a:lnTo>
                  <a:pt x="140128" y="8857"/>
                </a:lnTo>
                <a:lnTo>
                  <a:pt x="182194" y="2492"/>
                </a:lnTo>
                <a:lnTo>
                  <a:pt x="233189" y="265"/>
                </a:lnTo>
                <a:lnTo>
                  <a:pt x="281425" y="1"/>
                </a:lnTo>
                <a:lnTo>
                  <a:pt x="292505" y="0"/>
                </a:lnTo>
                <a:lnTo>
                  <a:pt x="291210" y="0"/>
                </a:lnTo>
                <a:close/>
              </a:path>
            </a:pathLst>
          </a:custGeom>
          <a:ln w="634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032263" y="4586815"/>
            <a:ext cx="779975" cy="0"/>
          </a:xfrm>
          <a:custGeom>
            <a:avLst/>
            <a:gdLst/>
            <a:ahLst/>
            <a:cxnLst/>
            <a:rect l="l" t="t" r="r" b="b"/>
            <a:pathLst>
              <a:path w="1109298">
                <a:moveTo>
                  <a:pt x="0" y="0"/>
                </a:moveTo>
                <a:lnTo>
                  <a:pt x="19050" y="0"/>
                </a:lnTo>
                <a:lnTo>
                  <a:pt x="1090248" y="0"/>
                </a:lnTo>
                <a:lnTo>
                  <a:pt x="1109298" y="0"/>
                </a:lnTo>
              </a:path>
            </a:pathLst>
          </a:custGeom>
          <a:ln w="381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798844" y="4527879"/>
            <a:ext cx="117872" cy="117871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0" y="167639"/>
                </a:moveTo>
                <a:lnTo>
                  <a:pt x="167640" y="83819"/>
                </a:lnTo>
                <a:lnTo>
                  <a:pt x="0" y="0"/>
                </a:lnTo>
                <a:lnTo>
                  <a:pt x="0" y="167639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164176" y="4444634"/>
            <a:ext cx="766712" cy="257134"/>
          </a:xfrm>
          <a:custGeom>
            <a:avLst/>
            <a:gdLst/>
            <a:ahLst/>
            <a:cxnLst/>
            <a:rect l="l" t="t" r="r" b="b"/>
            <a:pathLst>
              <a:path w="1090435" h="365702">
                <a:moveTo>
                  <a:pt x="182851" y="0"/>
                </a:moveTo>
                <a:lnTo>
                  <a:pt x="907584" y="0"/>
                </a:lnTo>
                <a:lnTo>
                  <a:pt x="922660" y="18"/>
                </a:lnTo>
                <a:lnTo>
                  <a:pt x="962549" y="1160"/>
                </a:lnTo>
                <a:lnTo>
                  <a:pt x="1000420" y="7148"/>
                </a:lnTo>
                <a:lnTo>
                  <a:pt x="1036167" y="24465"/>
                </a:lnTo>
                <a:lnTo>
                  <a:pt x="1064216" y="51841"/>
                </a:lnTo>
                <a:lnTo>
                  <a:pt x="1082375" y="87081"/>
                </a:lnTo>
                <a:lnTo>
                  <a:pt x="1088961" y="123878"/>
                </a:lnTo>
                <a:lnTo>
                  <a:pt x="1090393" y="162996"/>
                </a:lnTo>
                <a:lnTo>
                  <a:pt x="1090435" y="182851"/>
                </a:lnTo>
                <a:lnTo>
                  <a:pt x="1090417" y="197926"/>
                </a:lnTo>
                <a:lnTo>
                  <a:pt x="1089274" y="237816"/>
                </a:lnTo>
                <a:lnTo>
                  <a:pt x="1083287" y="275686"/>
                </a:lnTo>
                <a:lnTo>
                  <a:pt x="1065969" y="311434"/>
                </a:lnTo>
                <a:lnTo>
                  <a:pt x="1038594" y="339483"/>
                </a:lnTo>
                <a:lnTo>
                  <a:pt x="1003354" y="357641"/>
                </a:lnTo>
                <a:lnTo>
                  <a:pt x="966557" y="364228"/>
                </a:lnTo>
                <a:lnTo>
                  <a:pt x="927439" y="365659"/>
                </a:lnTo>
                <a:lnTo>
                  <a:pt x="907584" y="365702"/>
                </a:lnTo>
                <a:lnTo>
                  <a:pt x="182851" y="365702"/>
                </a:lnTo>
                <a:lnTo>
                  <a:pt x="140407" y="365212"/>
                </a:lnTo>
                <a:lnTo>
                  <a:pt x="93595" y="359480"/>
                </a:lnTo>
                <a:lnTo>
                  <a:pt x="54268" y="341236"/>
                </a:lnTo>
                <a:lnTo>
                  <a:pt x="26218" y="313861"/>
                </a:lnTo>
                <a:lnTo>
                  <a:pt x="8060" y="278621"/>
                </a:lnTo>
                <a:lnTo>
                  <a:pt x="1474" y="241824"/>
                </a:lnTo>
                <a:lnTo>
                  <a:pt x="42" y="202705"/>
                </a:lnTo>
                <a:lnTo>
                  <a:pt x="0" y="182851"/>
                </a:lnTo>
                <a:lnTo>
                  <a:pt x="18" y="167775"/>
                </a:lnTo>
                <a:lnTo>
                  <a:pt x="1160" y="127886"/>
                </a:lnTo>
                <a:lnTo>
                  <a:pt x="7148" y="90015"/>
                </a:lnTo>
                <a:lnTo>
                  <a:pt x="24465" y="54268"/>
                </a:lnTo>
                <a:lnTo>
                  <a:pt x="51841" y="26218"/>
                </a:lnTo>
                <a:lnTo>
                  <a:pt x="87081" y="8060"/>
                </a:lnTo>
                <a:lnTo>
                  <a:pt x="123878" y="1474"/>
                </a:lnTo>
                <a:lnTo>
                  <a:pt x="162996" y="42"/>
                </a:lnTo>
                <a:lnTo>
                  <a:pt x="182851" y="0"/>
                </a:lnTo>
                <a:close/>
              </a:path>
            </a:pathLst>
          </a:custGeom>
          <a:ln w="634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051428" y="4581602"/>
            <a:ext cx="42470" cy="0"/>
          </a:xfrm>
          <a:custGeom>
            <a:avLst/>
            <a:gdLst/>
            <a:ahLst/>
            <a:cxnLst/>
            <a:rect l="l" t="t" r="r" b="b"/>
            <a:pathLst>
              <a:path w="60402">
                <a:moveTo>
                  <a:pt x="0" y="0"/>
                </a:moveTo>
                <a:lnTo>
                  <a:pt x="19050" y="0"/>
                </a:lnTo>
                <a:lnTo>
                  <a:pt x="41352" y="0"/>
                </a:lnTo>
                <a:lnTo>
                  <a:pt x="60402" y="0"/>
                </a:lnTo>
              </a:path>
            </a:pathLst>
          </a:custGeom>
          <a:ln w="381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080505" y="4522666"/>
            <a:ext cx="117871" cy="117871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0" y="167639"/>
                </a:moveTo>
                <a:lnTo>
                  <a:pt x="167639" y="83819"/>
                </a:lnTo>
                <a:lnTo>
                  <a:pt x="0" y="0"/>
                </a:lnTo>
                <a:lnTo>
                  <a:pt x="0" y="167639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394765" y="4479066"/>
            <a:ext cx="568640" cy="193004"/>
          </a:xfrm>
          <a:custGeom>
            <a:avLst/>
            <a:gdLst/>
            <a:ahLst/>
            <a:cxnLst/>
            <a:rect l="l" t="t" r="r" b="b"/>
            <a:pathLst>
              <a:path w="808733" h="274495">
                <a:moveTo>
                  <a:pt x="137247" y="0"/>
                </a:moveTo>
                <a:lnTo>
                  <a:pt x="671485" y="0"/>
                </a:lnTo>
                <a:lnTo>
                  <a:pt x="686396" y="32"/>
                </a:lnTo>
                <a:lnTo>
                  <a:pt x="724525" y="2060"/>
                </a:lnTo>
                <a:lnTo>
                  <a:pt x="753691" y="10100"/>
                </a:lnTo>
                <a:lnTo>
                  <a:pt x="784931" y="33746"/>
                </a:lnTo>
                <a:lnTo>
                  <a:pt x="803367" y="67565"/>
                </a:lnTo>
                <a:lnTo>
                  <a:pt x="808228" y="102186"/>
                </a:lnTo>
                <a:lnTo>
                  <a:pt x="808729" y="129580"/>
                </a:lnTo>
                <a:lnTo>
                  <a:pt x="808733" y="137247"/>
                </a:lnTo>
                <a:lnTo>
                  <a:pt x="808701" y="152158"/>
                </a:lnTo>
                <a:lnTo>
                  <a:pt x="806672" y="190287"/>
                </a:lnTo>
                <a:lnTo>
                  <a:pt x="798632" y="219453"/>
                </a:lnTo>
                <a:lnTo>
                  <a:pt x="774987" y="250693"/>
                </a:lnTo>
                <a:lnTo>
                  <a:pt x="741167" y="269130"/>
                </a:lnTo>
                <a:lnTo>
                  <a:pt x="706546" y="273991"/>
                </a:lnTo>
                <a:lnTo>
                  <a:pt x="679153" y="274491"/>
                </a:lnTo>
                <a:lnTo>
                  <a:pt x="671485" y="274495"/>
                </a:lnTo>
                <a:lnTo>
                  <a:pt x="137247" y="274495"/>
                </a:lnTo>
                <a:lnTo>
                  <a:pt x="108662" y="274238"/>
                </a:lnTo>
                <a:lnTo>
                  <a:pt x="73020" y="270471"/>
                </a:lnTo>
                <a:lnTo>
                  <a:pt x="43477" y="257990"/>
                </a:lnTo>
                <a:lnTo>
                  <a:pt x="15979" y="230202"/>
                </a:lnTo>
                <a:lnTo>
                  <a:pt x="2939" y="195980"/>
                </a:lnTo>
                <a:lnTo>
                  <a:pt x="109" y="159179"/>
                </a:lnTo>
                <a:lnTo>
                  <a:pt x="0" y="137247"/>
                </a:lnTo>
                <a:lnTo>
                  <a:pt x="32" y="122336"/>
                </a:lnTo>
                <a:lnTo>
                  <a:pt x="2060" y="84207"/>
                </a:lnTo>
                <a:lnTo>
                  <a:pt x="10100" y="55042"/>
                </a:lnTo>
                <a:lnTo>
                  <a:pt x="33746" y="23802"/>
                </a:lnTo>
                <a:lnTo>
                  <a:pt x="67565" y="5365"/>
                </a:lnTo>
                <a:lnTo>
                  <a:pt x="102186" y="504"/>
                </a:lnTo>
                <a:lnTo>
                  <a:pt x="129580" y="4"/>
                </a:lnTo>
                <a:lnTo>
                  <a:pt x="137247" y="0"/>
                </a:lnTo>
                <a:close/>
              </a:path>
            </a:pathLst>
          </a:custGeom>
          <a:ln w="635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787414" y="3669710"/>
            <a:ext cx="424439" cy="484178"/>
          </a:xfrm>
          <a:custGeom>
            <a:avLst/>
            <a:gdLst/>
            <a:ahLst/>
            <a:cxnLst/>
            <a:rect l="l" t="t" r="r" b="b"/>
            <a:pathLst>
              <a:path w="603646" h="688609">
                <a:moveTo>
                  <a:pt x="149725" y="0"/>
                </a:moveTo>
                <a:lnTo>
                  <a:pt x="453921" y="0"/>
                </a:lnTo>
                <a:lnTo>
                  <a:pt x="471221" y="21"/>
                </a:lnTo>
                <a:lnTo>
                  <a:pt x="499542" y="591"/>
                </a:lnTo>
                <a:lnTo>
                  <a:pt x="532378" y="4734"/>
                </a:lnTo>
                <a:lnTo>
                  <a:pt x="564893" y="19756"/>
                </a:lnTo>
                <a:lnTo>
                  <a:pt x="583339" y="38017"/>
                </a:lnTo>
                <a:lnTo>
                  <a:pt x="595984" y="60971"/>
                </a:lnTo>
                <a:lnTo>
                  <a:pt x="602279" y="92715"/>
                </a:lnTo>
                <a:lnTo>
                  <a:pt x="603476" y="117870"/>
                </a:lnTo>
                <a:lnTo>
                  <a:pt x="603646" y="150390"/>
                </a:lnTo>
                <a:lnTo>
                  <a:pt x="603646" y="538883"/>
                </a:lnTo>
                <a:lnTo>
                  <a:pt x="603471" y="571256"/>
                </a:lnTo>
                <a:lnTo>
                  <a:pt x="602244" y="596333"/>
                </a:lnTo>
                <a:lnTo>
                  <a:pt x="596309" y="626757"/>
                </a:lnTo>
                <a:lnTo>
                  <a:pt x="583890" y="649856"/>
                </a:lnTo>
                <a:lnTo>
                  <a:pt x="565629" y="668302"/>
                </a:lnTo>
                <a:lnTo>
                  <a:pt x="542675" y="680946"/>
                </a:lnTo>
                <a:lnTo>
                  <a:pt x="510931" y="687242"/>
                </a:lnTo>
                <a:lnTo>
                  <a:pt x="485776" y="688438"/>
                </a:lnTo>
                <a:lnTo>
                  <a:pt x="453255" y="688609"/>
                </a:lnTo>
                <a:lnTo>
                  <a:pt x="149725" y="688609"/>
                </a:lnTo>
                <a:lnTo>
                  <a:pt x="117353" y="688433"/>
                </a:lnTo>
                <a:lnTo>
                  <a:pt x="92275" y="687206"/>
                </a:lnTo>
                <a:lnTo>
                  <a:pt x="61851" y="681272"/>
                </a:lnTo>
                <a:lnTo>
                  <a:pt x="38753" y="668853"/>
                </a:lnTo>
                <a:lnTo>
                  <a:pt x="20307" y="650591"/>
                </a:lnTo>
                <a:lnTo>
                  <a:pt x="7662" y="627637"/>
                </a:lnTo>
                <a:lnTo>
                  <a:pt x="1367" y="595893"/>
                </a:lnTo>
                <a:lnTo>
                  <a:pt x="170" y="570739"/>
                </a:lnTo>
                <a:lnTo>
                  <a:pt x="0" y="538218"/>
                </a:lnTo>
                <a:lnTo>
                  <a:pt x="0" y="149725"/>
                </a:lnTo>
                <a:lnTo>
                  <a:pt x="175" y="117353"/>
                </a:lnTo>
                <a:lnTo>
                  <a:pt x="1402" y="92275"/>
                </a:lnTo>
                <a:lnTo>
                  <a:pt x="7337" y="61851"/>
                </a:lnTo>
                <a:lnTo>
                  <a:pt x="19756" y="38753"/>
                </a:lnTo>
                <a:lnTo>
                  <a:pt x="38017" y="20307"/>
                </a:lnTo>
                <a:lnTo>
                  <a:pt x="60971" y="7662"/>
                </a:lnTo>
                <a:lnTo>
                  <a:pt x="92715" y="1367"/>
                </a:lnTo>
                <a:lnTo>
                  <a:pt x="117870" y="170"/>
                </a:lnTo>
                <a:lnTo>
                  <a:pt x="150390" y="0"/>
                </a:lnTo>
                <a:lnTo>
                  <a:pt x="149725" y="0"/>
                </a:lnTo>
                <a:close/>
              </a:path>
            </a:pathLst>
          </a:custGeom>
          <a:ln w="635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787414" y="4268809"/>
            <a:ext cx="424439" cy="484178"/>
          </a:xfrm>
          <a:custGeom>
            <a:avLst/>
            <a:gdLst/>
            <a:ahLst/>
            <a:cxnLst/>
            <a:rect l="l" t="t" r="r" b="b"/>
            <a:pathLst>
              <a:path w="603646" h="688609">
                <a:moveTo>
                  <a:pt x="149725" y="0"/>
                </a:moveTo>
                <a:lnTo>
                  <a:pt x="453921" y="0"/>
                </a:lnTo>
                <a:lnTo>
                  <a:pt x="471221" y="21"/>
                </a:lnTo>
                <a:lnTo>
                  <a:pt x="499542" y="591"/>
                </a:lnTo>
                <a:lnTo>
                  <a:pt x="532378" y="4734"/>
                </a:lnTo>
                <a:lnTo>
                  <a:pt x="564893" y="19756"/>
                </a:lnTo>
                <a:lnTo>
                  <a:pt x="583339" y="38017"/>
                </a:lnTo>
                <a:lnTo>
                  <a:pt x="595984" y="60971"/>
                </a:lnTo>
                <a:lnTo>
                  <a:pt x="602279" y="92715"/>
                </a:lnTo>
                <a:lnTo>
                  <a:pt x="603476" y="117870"/>
                </a:lnTo>
                <a:lnTo>
                  <a:pt x="603646" y="150390"/>
                </a:lnTo>
                <a:lnTo>
                  <a:pt x="603646" y="538883"/>
                </a:lnTo>
                <a:lnTo>
                  <a:pt x="603471" y="571256"/>
                </a:lnTo>
                <a:lnTo>
                  <a:pt x="602244" y="596333"/>
                </a:lnTo>
                <a:lnTo>
                  <a:pt x="596309" y="626757"/>
                </a:lnTo>
                <a:lnTo>
                  <a:pt x="583890" y="649856"/>
                </a:lnTo>
                <a:lnTo>
                  <a:pt x="565629" y="668302"/>
                </a:lnTo>
                <a:lnTo>
                  <a:pt x="542675" y="680946"/>
                </a:lnTo>
                <a:lnTo>
                  <a:pt x="510931" y="687242"/>
                </a:lnTo>
                <a:lnTo>
                  <a:pt x="485776" y="688438"/>
                </a:lnTo>
                <a:lnTo>
                  <a:pt x="453255" y="688609"/>
                </a:lnTo>
                <a:lnTo>
                  <a:pt x="149725" y="688609"/>
                </a:lnTo>
                <a:lnTo>
                  <a:pt x="117353" y="688433"/>
                </a:lnTo>
                <a:lnTo>
                  <a:pt x="92275" y="687206"/>
                </a:lnTo>
                <a:lnTo>
                  <a:pt x="61851" y="681272"/>
                </a:lnTo>
                <a:lnTo>
                  <a:pt x="38753" y="668853"/>
                </a:lnTo>
                <a:lnTo>
                  <a:pt x="20307" y="650591"/>
                </a:lnTo>
                <a:lnTo>
                  <a:pt x="7662" y="627637"/>
                </a:lnTo>
                <a:lnTo>
                  <a:pt x="1367" y="595893"/>
                </a:lnTo>
                <a:lnTo>
                  <a:pt x="170" y="570739"/>
                </a:lnTo>
                <a:lnTo>
                  <a:pt x="0" y="538218"/>
                </a:lnTo>
                <a:lnTo>
                  <a:pt x="0" y="149725"/>
                </a:lnTo>
                <a:lnTo>
                  <a:pt x="175" y="117353"/>
                </a:lnTo>
                <a:lnTo>
                  <a:pt x="1402" y="92275"/>
                </a:lnTo>
                <a:lnTo>
                  <a:pt x="7337" y="61851"/>
                </a:lnTo>
                <a:lnTo>
                  <a:pt x="19756" y="38753"/>
                </a:lnTo>
                <a:lnTo>
                  <a:pt x="38017" y="20307"/>
                </a:lnTo>
                <a:lnTo>
                  <a:pt x="60971" y="7662"/>
                </a:lnTo>
                <a:lnTo>
                  <a:pt x="92715" y="1367"/>
                </a:lnTo>
                <a:lnTo>
                  <a:pt x="117870" y="170"/>
                </a:lnTo>
                <a:lnTo>
                  <a:pt x="150390" y="0"/>
                </a:lnTo>
                <a:lnTo>
                  <a:pt x="149725" y="0"/>
                </a:lnTo>
                <a:close/>
              </a:path>
            </a:pathLst>
          </a:custGeom>
          <a:ln w="635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254489" y="4065245"/>
            <a:ext cx="166382" cy="298140"/>
          </a:xfrm>
          <a:custGeom>
            <a:avLst/>
            <a:gdLst/>
            <a:ahLst/>
            <a:cxnLst/>
            <a:rect l="l" t="t" r="r" b="b"/>
            <a:pathLst>
              <a:path w="236632" h="424022">
                <a:moveTo>
                  <a:pt x="0" y="1"/>
                </a:moveTo>
                <a:lnTo>
                  <a:pt x="9283" y="16634"/>
                </a:lnTo>
                <a:lnTo>
                  <a:pt x="0" y="0"/>
                </a:lnTo>
              </a:path>
              <a:path w="236632" h="424022">
                <a:moveTo>
                  <a:pt x="9283" y="16636"/>
                </a:moveTo>
                <a:lnTo>
                  <a:pt x="227348" y="407387"/>
                </a:lnTo>
                <a:lnTo>
                  <a:pt x="9283" y="16634"/>
                </a:lnTo>
              </a:path>
              <a:path w="236632" h="424022">
                <a:moveTo>
                  <a:pt x="227348" y="407389"/>
                </a:moveTo>
                <a:lnTo>
                  <a:pt x="236632" y="424022"/>
                </a:lnTo>
                <a:lnTo>
                  <a:pt x="227348" y="407387"/>
                </a:lnTo>
              </a:path>
            </a:pathLst>
          </a:custGeom>
          <a:ln w="380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3362880" y="4322969"/>
            <a:ext cx="108905" cy="131649"/>
          </a:xfrm>
          <a:custGeom>
            <a:avLst/>
            <a:gdLst/>
            <a:ahLst/>
            <a:cxnLst/>
            <a:rect l="l" t="t" r="r" b="b"/>
            <a:pathLst>
              <a:path w="154887" h="187234">
                <a:moveTo>
                  <a:pt x="146387" y="0"/>
                </a:moveTo>
                <a:lnTo>
                  <a:pt x="0" y="81694"/>
                </a:lnTo>
                <a:lnTo>
                  <a:pt x="154887" y="187234"/>
                </a:lnTo>
                <a:lnTo>
                  <a:pt x="146387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3203576" y="3974013"/>
            <a:ext cx="108905" cy="131649"/>
          </a:xfrm>
          <a:custGeom>
            <a:avLst/>
            <a:gdLst/>
            <a:ahLst/>
            <a:cxnLst/>
            <a:rect l="l" t="t" r="r" b="b"/>
            <a:pathLst>
              <a:path w="154887" h="187234">
                <a:moveTo>
                  <a:pt x="154887" y="105540"/>
                </a:moveTo>
                <a:lnTo>
                  <a:pt x="0" y="0"/>
                </a:lnTo>
                <a:lnTo>
                  <a:pt x="8500" y="187234"/>
                </a:lnTo>
                <a:lnTo>
                  <a:pt x="154887" y="10554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327914" y="4543915"/>
            <a:ext cx="69618" cy="0"/>
          </a:xfrm>
          <a:custGeom>
            <a:avLst/>
            <a:gdLst/>
            <a:ahLst/>
            <a:cxnLst/>
            <a:rect l="l" t="t" r="r" b="b"/>
            <a:pathLst>
              <a:path w="99012">
                <a:moveTo>
                  <a:pt x="0" y="0"/>
                </a:moveTo>
                <a:lnTo>
                  <a:pt x="19050" y="0"/>
                </a:lnTo>
                <a:lnTo>
                  <a:pt x="99012" y="0"/>
                </a:lnTo>
              </a:path>
            </a:pathLst>
          </a:custGeom>
          <a:ln w="381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223436" y="4484980"/>
            <a:ext cx="117872" cy="117871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0"/>
                </a:moveTo>
                <a:lnTo>
                  <a:pt x="0" y="83819"/>
                </a:lnTo>
                <a:lnTo>
                  <a:pt x="167640" y="167639"/>
                </a:lnTo>
                <a:lnTo>
                  <a:pt x="167640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284899" y="4707089"/>
            <a:ext cx="86596" cy="86596"/>
          </a:xfrm>
          <a:custGeom>
            <a:avLst/>
            <a:gdLst/>
            <a:ahLst/>
            <a:cxnLst/>
            <a:rect l="l" t="t" r="r" b="b"/>
            <a:pathLst>
              <a:path w="123159" h="123159">
                <a:moveTo>
                  <a:pt x="13470" y="109689"/>
                </a:moveTo>
                <a:lnTo>
                  <a:pt x="0" y="123159"/>
                </a:lnTo>
              </a:path>
              <a:path w="123159" h="123159">
                <a:moveTo>
                  <a:pt x="0" y="123160"/>
                </a:moveTo>
                <a:lnTo>
                  <a:pt x="13470" y="109689"/>
                </a:lnTo>
              </a:path>
              <a:path w="123159" h="123159">
                <a:moveTo>
                  <a:pt x="109689" y="13470"/>
                </a:moveTo>
                <a:lnTo>
                  <a:pt x="13470" y="109689"/>
                </a:lnTo>
              </a:path>
              <a:path w="123159" h="123159">
                <a:moveTo>
                  <a:pt x="13470" y="109690"/>
                </a:moveTo>
                <a:lnTo>
                  <a:pt x="109689" y="13470"/>
                </a:lnTo>
              </a:path>
              <a:path w="123159" h="123159">
                <a:moveTo>
                  <a:pt x="123159" y="0"/>
                </a:moveTo>
                <a:lnTo>
                  <a:pt x="109689" y="13470"/>
                </a:lnTo>
              </a:path>
              <a:path w="123159" h="123159">
                <a:moveTo>
                  <a:pt x="109689" y="13471"/>
                </a:moveTo>
                <a:lnTo>
                  <a:pt x="123159" y="0"/>
                </a:lnTo>
              </a:path>
            </a:pathLst>
          </a:custGeom>
          <a:ln w="381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3320350" y="4633212"/>
            <a:ext cx="125021" cy="125021"/>
          </a:xfrm>
          <a:custGeom>
            <a:avLst/>
            <a:gdLst/>
            <a:ahLst/>
            <a:cxnLst/>
            <a:rect l="l" t="t" r="r" b="b"/>
            <a:pathLst>
              <a:path w="177808" h="177808">
                <a:moveTo>
                  <a:pt x="177808" y="0"/>
                </a:moveTo>
                <a:lnTo>
                  <a:pt x="0" y="59269"/>
                </a:lnTo>
                <a:lnTo>
                  <a:pt x="118539" y="177808"/>
                </a:lnTo>
                <a:lnTo>
                  <a:pt x="177808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2787414" y="4824231"/>
            <a:ext cx="424439" cy="484178"/>
          </a:xfrm>
          <a:custGeom>
            <a:avLst/>
            <a:gdLst/>
            <a:ahLst/>
            <a:cxnLst/>
            <a:rect l="l" t="t" r="r" b="b"/>
            <a:pathLst>
              <a:path w="603646" h="688609">
                <a:moveTo>
                  <a:pt x="149725" y="0"/>
                </a:moveTo>
                <a:lnTo>
                  <a:pt x="453921" y="0"/>
                </a:lnTo>
                <a:lnTo>
                  <a:pt x="471221" y="21"/>
                </a:lnTo>
                <a:lnTo>
                  <a:pt x="499542" y="591"/>
                </a:lnTo>
                <a:lnTo>
                  <a:pt x="532378" y="4734"/>
                </a:lnTo>
                <a:lnTo>
                  <a:pt x="564893" y="19756"/>
                </a:lnTo>
                <a:lnTo>
                  <a:pt x="583339" y="38017"/>
                </a:lnTo>
                <a:lnTo>
                  <a:pt x="595984" y="60971"/>
                </a:lnTo>
                <a:lnTo>
                  <a:pt x="602279" y="92715"/>
                </a:lnTo>
                <a:lnTo>
                  <a:pt x="603476" y="117870"/>
                </a:lnTo>
                <a:lnTo>
                  <a:pt x="603646" y="150390"/>
                </a:lnTo>
                <a:lnTo>
                  <a:pt x="603646" y="538883"/>
                </a:lnTo>
                <a:lnTo>
                  <a:pt x="603471" y="571256"/>
                </a:lnTo>
                <a:lnTo>
                  <a:pt x="602244" y="596333"/>
                </a:lnTo>
                <a:lnTo>
                  <a:pt x="596309" y="626757"/>
                </a:lnTo>
                <a:lnTo>
                  <a:pt x="583890" y="649856"/>
                </a:lnTo>
                <a:lnTo>
                  <a:pt x="565629" y="668302"/>
                </a:lnTo>
                <a:lnTo>
                  <a:pt x="542675" y="680946"/>
                </a:lnTo>
                <a:lnTo>
                  <a:pt x="510931" y="687242"/>
                </a:lnTo>
                <a:lnTo>
                  <a:pt x="485776" y="688438"/>
                </a:lnTo>
                <a:lnTo>
                  <a:pt x="453255" y="688609"/>
                </a:lnTo>
                <a:lnTo>
                  <a:pt x="149725" y="688609"/>
                </a:lnTo>
                <a:lnTo>
                  <a:pt x="117353" y="688433"/>
                </a:lnTo>
                <a:lnTo>
                  <a:pt x="92275" y="687206"/>
                </a:lnTo>
                <a:lnTo>
                  <a:pt x="61851" y="681272"/>
                </a:lnTo>
                <a:lnTo>
                  <a:pt x="38753" y="668853"/>
                </a:lnTo>
                <a:lnTo>
                  <a:pt x="20307" y="650591"/>
                </a:lnTo>
                <a:lnTo>
                  <a:pt x="7662" y="627637"/>
                </a:lnTo>
                <a:lnTo>
                  <a:pt x="1367" y="595893"/>
                </a:lnTo>
                <a:lnTo>
                  <a:pt x="170" y="570739"/>
                </a:lnTo>
                <a:lnTo>
                  <a:pt x="0" y="538218"/>
                </a:lnTo>
                <a:lnTo>
                  <a:pt x="0" y="149725"/>
                </a:lnTo>
                <a:lnTo>
                  <a:pt x="175" y="117353"/>
                </a:lnTo>
                <a:lnTo>
                  <a:pt x="1402" y="92275"/>
                </a:lnTo>
                <a:lnTo>
                  <a:pt x="7337" y="61851"/>
                </a:lnTo>
                <a:lnTo>
                  <a:pt x="19756" y="38753"/>
                </a:lnTo>
                <a:lnTo>
                  <a:pt x="38017" y="20307"/>
                </a:lnTo>
                <a:lnTo>
                  <a:pt x="60971" y="7662"/>
                </a:lnTo>
                <a:lnTo>
                  <a:pt x="92715" y="1367"/>
                </a:lnTo>
                <a:lnTo>
                  <a:pt x="117870" y="170"/>
                </a:lnTo>
                <a:lnTo>
                  <a:pt x="150390" y="0"/>
                </a:lnTo>
                <a:lnTo>
                  <a:pt x="149725" y="0"/>
                </a:lnTo>
                <a:close/>
              </a:path>
            </a:pathLst>
          </a:custGeom>
          <a:ln w="635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3211022" y="4742540"/>
            <a:ext cx="125021" cy="125021"/>
          </a:xfrm>
          <a:custGeom>
            <a:avLst/>
            <a:gdLst/>
            <a:ahLst/>
            <a:cxnLst/>
            <a:rect l="l" t="t" r="r" b="b"/>
            <a:pathLst>
              <a:path w="177808" h="177808">
                <a:moveTo>
                  <a:pt x="177808" y="118539"/>
                </a:moveTo>
                <a:lnTo>
                  <a:pt x="59269" y="0"/>
                </a:lnTo>
                <a:lnTo>
                  <a:pt x="0" y="177808"/>
                </a:lnTo>
                <a:lnTo>
                  <a:pt x="177808" y="118539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3946950" y="4522666"/>
            <a:ext cx="117872" cy="117871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0"/>
                </a:moveTo>
                <a:lnTo>
                  <a:pt x="0" y="83819"/>
                </a:lnTo>
                <a:lnTo>
                  <a:pt x="167640" y="167639"/>
                </a:lnTo>
                <a:lnTo>
                  <a:pt x="167640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927786" y="4527879"/>
            <a:ext cx="117871" cy="117871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0"/>
                </a:moveTo>
                <a:lnTo>
                  <a:pt x="0" y="83819"/>
                </a:lnTo>
                <a:lnTo>
                  <a:pt x="167639" y="167639"/>
                </a:lnTo>
                <a:lnTo>
                  <a:pt x="167639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007899" y="3939208"/>
            <a:ext cx="333348" cy="546282"/>
          </a:xfrm>
          <a:custGeom>
            <a:avLst/>
            <a:gdLst/>
            <a:ahLst/>
            <a:cxnLst/>
            <a:rect l="l" t="t" r="r" b="b"/>
            <a:pathLst>
              <a:path w="474095" h="776934">
                <a:moveTo>
                  <a:pt x="474095" y="0"/>
                </a:moveTo>
                <a:lnTo>
                  <a:pt x="464172" y="16261"/>
                </a:lnTo>
                <a:lnTo>
                  <a:pt x="474095" y="1"/>
                </a:lnTo>
              </a:path>
              <a:path w="474095" h="776934">
                <a:moveTo>
                  <a:pt x="464172" y="16261"/>
                </a:moveTo>
                <a:lnTo>
                  <a:pt x="9922" y="760672"/>
                </a:lnTo>
                <a:lnTo>
                  <a:pt x="464172" y="16262"/>
                </a:lnTo>
              </a:path>
              <a:path w="474095" h="776934">
                <a:moveTo>
                  <a:pt x="9922" y="760672"/>
                </a:moveTo>
                <a:lnTo>
                  <a:pt x="0" y="776934"/>
                </a:lnTo>
                <a:lnTo>
                  <a:pt x="9922" y="760673"/>
                </a:lnTo>
              </a:path>
            </a:pathLst>
          </a:custGeom>
          <a:ln w="381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953477" y="4443357"/>
            <a:ext cx="111708" cy="131317"/>
          </a:xfrm>
          <a:custGeom>
            <a:avLst/>
            <a:gdLst/>
            <a:ahLst/>
            <a:cxnLst/>
            <a:rect l="l" t="t" r="r" b="b"/>
            <a:pathLst>
              <a:path w="158873" h="186762">
                <a:moveTo>
                  <a:pt x="158873" y="87321"/>
                </a:moveTo>
                <a:lnTo>
                  <a:pt x="15772" y="0"/>
                </a:lnTo>
                <a:lnTo>
                  <a:pt x="0" y="186762"/>
                </a:lnTo>
                <a:lnTo>
                  <a:pt x="158873" y="87321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83961" y="3850024"/>
            <a:ext cx="111708" cy="131317"/>
          </a:xfrm>
          <a:custGeom>
            <a:avLst/>
            <a:gdLst/>
            <a:ahLst/>
            <a:cxnLst/>
            <a:rect l="l" t="t" r="r" b="b"/>
            <a:pathLst>
              <a:path w="158873" h="186762">
                <a:moveTo>
                  <a:pt x="158873" y="0"/>
                </a:moveTo>
                <a:lnTo>
                  <a:pt x="0" y="99439"/>
                </a:lnTo>
                <a:lnTo>
                  <a:pt x="143101" y="186762"/>
                </a:lnTo>
                <a:lnTo>
                  <a:pt x="158873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478507" y="3848102"/>
            <a:ext cx="365083" cy="1173642"/>
          </a:xfrm>
          <a:custGeom>
            <a:avLst/>
            <a:gdLst/>
            <a:ahLst/>
            <a:cxnLst/>
            <a:rect l="l" t="t" r="r" b="b"/>
            <a:pathLst>
              <a:path w="519229" h="1669180">
                <a:moveTo>
                  <a:pt x="519229" y="0"/>
                </a:moveTo>
                <a:lnTo>
                  <a:pt x="513570" y="18190"/>
                </a:lnTo>
                <a:lnTo>
                  <a:pt x="519229" y="1"/>
                </a:lnTo>
              </a:path>
              <a:path w="519229" h="1669180">
                <a:moveTo>
                  <a:pt x="513570" y="18190"/>
                </a:moveTo>
                <a:lnTo>
                  <a:pt x="5658" y="1650989"/>
                </a:lnTo>
                <a:lnTo>
                  <a:pt x="513570" y="18191"/>
                </a:lnTo>
              </a:path>
              <a:path w="519229" h="1669180">
                <a:moveTo>
                  <a:pt x="5658" y="1650989"/>
                </a:moveTo>
                <a:lnTo>
                  <a:pt x="0" y="1669180"/>
                </a:lnTo>
                <a:lnTo>
                  <a:pt x="5658" y="1650991"/>
                </a:lnTo>
              </a:path>
            </a:pathLst>
          </a:custGeom>
          <a:ln w="380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7924779" y="5125631"/>
            <a:ext cx="1119315" cy="457200"/>
          </a:xfrm>
          <a:custGeom>
            <a:avLst/>
            <a:gdLst/>
            <a:ahLst/>
            <a:cxnLst/>
            <a:rect l="l" t="t" r="r" b="b"/>
            <a:pathLst>
              <a:path w="1591915" h="650240">
                <a:moveTo>
                  <a:pt x="291210" y="0"/>
                </a:moveTo>
                <a:lnTo>
                  <a:pt x="1300704" y="0"/>
                </a:lnTo>
                <a:lnTo>
                  <a:pt x="1318593" y="5"/>
                </a:lnTo>
                <a:lnTo>
                  <a:pt x="1365213" y="370"/>
                </a:lnTo>
                <a:lnTo>
                  <a:pt x="1403499" y="1987"/>
                </a:lnTo>
                <a:lnTo>
                  <a:pt x="1446556" y="7712"/>
                </a:lnTo>
                <a:lnTo>
                  <a:pt x="1483905" y="19270"/>
                </a:lnTo>
                <a:lnTo>
                  <a:pt x="1517691" y="39284"/>
                </a:lnTo>
                <a:lnTo>
                  <a:pt x="1546059" y="66018"/>
                </a:lnTo>
                <a:lnTo>
                  <a:pt x="1567980" y="98448"/>
                </a:lnTo>
                <a:lnTo>
                  <a:pt x="1583058" y="140128"/>
                </a:lnTo>
                <a:lnTo>
                  <a:pt x="1589422" y="182194"/>
                </a:lnTo>
                <a:lnTo>
                  <a:pt x="1591650" y="233189"/>
                </a:lnTo>
                <a:lnTo>
                  <a:pt x="1591914" y="281425"/>
                </a:lnTo>
                <a:lnTo>
                  <a:pt x="1591915" y="292505"/>
                </a:lnTo>
                <a:lnTo>
                  <a:pt x="1591915" y="359029"/>
                </a:lnTo>
                <a:lnTo>
                  <a:pt x="1591759" y="409065"/>
                </a:lnTo>
                <a:lnTo>
                  <a:pt x="1590664" y="449810"/>
                </a:lnTo>
                <a:lnTo>
                  <a:pt x="1586121" y="494653"/>
                </a:lnTo>
                <a:lnTo>
                  <a:pt x="1572644" y="542229"/>
                </a:lnTo>
                <a:lnTo>
                  <a:pt x="1552631" y="576016"/>
                </a:lnTo>
                <a:lnTo>
                  <a:pt x="1525896" y="604383"/>
                </a:lnTo>
                <a:lnTo>
                  <a:pt x="1493467" y="626305"/>
                </a:lnTo>
                <a:lnTo>
                  <a:pt x="1451786" y="641382"/>
                </a:lnTo>
                <a:lnTo>
                  <a:pt x="1409721" y="647747"/>
                </a:lnTo>
                <a:lnTo>
                  <a:pt x="1358726" y="649974"/>
                </a:lnTo>
                <a:lnTo>
                  <a:pt x="1310490" y="650238"/>
                </a:lnTo>
                <a:lnTo>
                  <a:pt x="1299410" y="650239"/>
                </a:lnTo>
                <a:lnTo>
                  <a:pt x="291210" y="650239"/>
                </a:lnTo>
                <a:lnTo>
                  <a:pt x="241174" y="650083"/>
                </a:lnTo>
                <a:lnTo>
                  <a:pt x="200430" y="648988"/>
                </a:lnTo>
                <a:lnTo>
                  <a:pt x="155586" y="644445"/>
                </a:lnTo>
                <a:lnTo>
                  <a:pt x="108010" y="630969"/>
                </a:lnTo>
                <a:lnTo>
                  <a:pt x="74223" y="610955"/>
                </a:lnTo>
                <a:lnTo>
                  <a:pt x="45856" y="584221"/>
                </a:lnTo>
                <a:lnTo>
                  <a:pt x="23934" y="551791"/>
                </a:lnTo>
                <a:lnTo>
                  <a:pt x="8857" y="510111"/>
                </a:lnTo>
                <a:lnTo>
                  <a:pt x="2492" y="468045"/>
                </a:lnTo>
                <a:lnTo>
                  <a:pt x="265" y="417050"/>
                </a:lnTo>
                <a:lnTo>
                  <a:pt x="1" y="368814"/>
                </a:lnTo>
                <a:lnTo>
                  <a:pt x="0" y="357734"/>
                </a:lnTo>
                <a:lnTo>
                  <a:pt x="0" y="291210"/>
                </a:lnTo>
                <a:lnTo>
                  <a:pt x="156" y="241174"/>
                </a:lnTo>
                <a:lnTo>
                  <a:pt x="1251" y="200429"/>
                </a:lnTo>
                <a:lnTo>
                  <a:pt x="5794" y="155586"/>
                </a:lnTo>
                <a:lnTo>
                  <a:pt x="19270" y="108010"/>
                </a:lnTo>
                <a:lnTo>
                  <a:pt x="39284" y="74223"/>
                </a:lnTo>
                <a:lnTo>
                  <a:pt x="66018" y="45856"/>
                </a:lnTo>
                <a:lnTo>
                  <a:pt x="98448" y="23934"/>
                </a:lnTo>
                <a:lnTo>
                  <a:pt x="140128" y="8857"/>
                </a:lnTo>
                <a:lnTo>
                  <a:pt x="182194" y="2492"/>
                </a:lnTo>
                <a:lnTo>
                  <a:pt x="233189" y="265"/>
                </a:lnTo>
                <a:lnTo>
                  <a:pt x="281425" y="1"/>
                </a:lnTo>
                <a:lnTo>
                  <a:pt x="292505" y="0"/>
                </a:lnTo>
                <a:lnTo>
                  <a:pt x="291210" y="0"/>
                </a:lnTo>
                <a:close/>
              </a:path>
            </a:pathLst>
          </a:custGeom>
          <a:ln w="634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426210" y="4991449"/>
            <a:ext cx="112552" cy="130058"/>
          </a:xfrm>
          <a:custGeom>
            <a:avLst/>
            <a:gdLst/>
            <a:ahLst/>
            <a:cxnLst/>
            <a:rect l="l" t="t" r="r" b="b"/>
            <a:pathLst>
              <a:path w="160074" h="184971">
                <a:moveTo>
                  <a:pt x="160074" y="49794"/>
                </a:moveTo>
                <a:lnTo>
                  <a:pt x="0" y="0"/>
                </a:lnTo>
                <a:lnTo>
                  <a:pt x="30242" y="184971"/>
                </a:lnTo>
                <a:lnTo>
                  <a:pt x="160074" y="49794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8783335" y="3748340"/>
            <a:ext cx="112552" cy="130058"/>
          </a:xfrm>
          <a:custGeom>
            <a:avLst/>
            <a:gdLst/>
            <a:ahLst/>
            <a:cxnLst/>
            <a:rect l="l" t="t" r="r" b="b"/>
            <a:pathLst>
              <a:path w="160074" h="184971">
                <a:moveTo>
                  <a:pt x="129830" y="0"/>
                </a:moveTo>
                <a:lnTo>
                  <a:pt x="0" y="135177"/>
                </a:lnTo>
                <a:lnTo>
                  <a:pt x="160074" y="184971"/>
                </a:lnTo>
                <a:lnTo>
                  <a:pt x="129830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8959752" y="3856216"/>
            <a:ext cx="714539" cy="1157415"/>
          </a:xfrm>
          <a:custGeom>
            <a:avLst/>
            <a:gdLst/>
            <a:ahLst/>
            <a:cxnLst/>
            <a:rect l="l" t="t" r="r" b="b"/>
            <a:pathLst>
              <a:path w="1016233" h="1646101">
                <a:moveTo>
                  <a:pt x="0" y="1"/>
                </a:moveTo>
                <a:lnTo>
                  <a:pt x="10007" y="16209"/>
                </a:lnTo>
                <a:lnTo>
                  <a:pt x="0" y="0"/>
                </a:lnTo>
              </a:path>
              <a:path w="1016233" h="1646101">
                <a:moveTo>
                  <a:pt x="10007" y="16211"/>
                </a:moveTo>
                <a:lnTo>
                  <a:pt x="1006226" y="1629892"/>
                </a:lnTo>
                <a:lnTo>
                  <a:pt x="10007" y="16209"/>
                </a:lnTo>
              </a:path>
              <a:path w="1016233" h="1646101">
                <a:moveTo>
                  <a:pt x="1016233" y="1646101"/>
                </a:moveTo>
                <a:lnTo>
                  <a:pt x="1006226" y="1629892"/>
                </a:lnTo>
              </a:path>
            </a:pathLst>
          </a:custGeom>
          <a:ln w="381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9357603" y="5125631"/>
            <a:ext cx="1119315" cy="457200"/>
          </a:xfrm>
          <a:custGeom>
            <a:avLst/>
            <a:gdLst/>
            <a:ahLst/>
            <a:cxnLst/>
            <a:rect l="l" t="t" r="r" b="b"/>
            <a:pathLst>
              <a:path w="1591915" h="650240">
                <a:moveTo>
                  <a:pt x="291210" y="0"/>
                </a:moveTo>
                <a:lnTo>
                  <a:pt x="1300704" y="0"/>
                </a:lnTo>
                <a:lnTo>
                  <a:pt x="1318593" y="5"/>
                </a:lnTo>
                <a:lnTo>
                  <a:pt x="1365213" y="370"/>
                </a:lnTo>
                <a:lnTo>
                  <a:pt x="1403499" y="1987"/>
                </a:lnTo>
                <a:lnTo>
                  <a:pt x="1446556" y="7712"/>
                </a:lnTo>
                <a:lnTo>
                  <a:pt x="1483905" y="19270"/>
                </a:lnTo>
                <a:lnTo>
                  <a:pt x="1517691" y="39284"/>
                </a:lnTo>
                <a:lnTo>
                  <a:pt x="1546059" y="66018"/>
                </a:lnTo>
                <a:lnTo>
                  <a:pt x="1567980" y="98448"/>
                </a:lnTo>
                <a:lnTo>
                  <a:pt x="1583058" y="140128"/>
                </a:lnTo>
                <a:lnTo>
                  <a:pt x="1589422" y="182194"/>
                </a:lnTo>
                <a:lnTo>
                  <a:pt x="1591650" y="233189"/>
                </a:lnTo>
                <a:lnTo>
                  <a:pt x="1591914" y="281425"/>
                </a:lnTo>
                <a:lnTo>
                  <a:pt x="1591915" y="292505"/>
                </a:lnTo>
                <a:lnTo>
                  <a:pt x="1591915" y="359029"/>
                </a:lnTo>
                <a:lnTo>
                  <a:pt x="1591759" y="409065"/>
                </a:lnTo>
                <a:lnTo>
                  <a:pt x="1590664" y="449810"/>
                </a:lnTo>
                <a:lnTo>
                  <a:pt x="1586121" y="494653"/>
                </a:lnTo>
                <a:lnTo>
                  <a:pt x="1572644" y="542229"/>
                </a:lnTo>
                <a:lnTo>
                  <a:pt x="1552631" y="576016"/>
                </a:lnTo>
                <a:lnTo>
                  <a:pt x="1525896" y="604383"/>
                </a:lnTo>
                <a:lnTo>
                  <a:pt x="1493467" y="626305"/>
                </a:lnTo>
                <a:lnTo>
                  <a:pt x="1451786" y="641382"/>
                </a:lnTo>
                <a:lnTo>
                  <a:pt x="1409721" y="647747"/>
                </a:lnTo>
                <a:lnTo>
                  <a:pt x="1358726" y="649974"/>
                </a:lnTo>
                <a:lnTo>
                  <a:pt x="1310490" y="650238"/>
                </a:lnTo>
                <a:lnTo>
                  <a:pt x="1299410" y="650239"/>
                </a:lnTo>
                <a:lnTo>
                  <a:pt x="291210" y="650239"/>
                </a:lnTo>
                <a:lnTo>
                  <a:pt x="241174" y="650083"/>
                </a:lnTo>
                <a:lnTo>
                  <a:pt x="200430" y="648988"/>
                </a:lnTo>
                <a:lnTo>
                  <a:pt x="155586" y="644445"/>
                </a:lnTo>
                <a:lnTo>
                  <a:pt x="108010" y="630969"/>
                </a:lnTo>
                <a:lnTo>
                  <a:pt x="74223" y="610955"/>
                </a:lnTo>
                <a:lnTo>
                  <a:pt x="45856" y="584221"/>
                </a:lnTo>
                <a:lnTo>
                  <a:pt x="23934" y="551791"/>
                </a:lnTo>
                <a:lnTo>
                  <a:pt x="8857" y="510111"/>
                </a:lnTo>
                <a:lnTo>
                  <a:pt x="2492" y="468045"/>
                </a:lnTo>
                <a:lnTo>
                  <a:pt x="265" y="417050"/>
                </a:lnTo>
                <a:lnTo>
                  <a:pt x="1" y="368814"/>
                </a:lnTo>
                <a:lnTo>
                  <a:pt x="0" y="357734"/>
                </a:lnTo>
                <a:lnTo>
                  <a:pt x="0" y="291210"/>
                </a:lnTo>
                <a:lnTo>
                  <a:pt x="156" y="241174"/>
                </a:lnTo>
                <a:lnTo>
                  <a:pt x="1251" y="200429"/>
                </a:lnTo>
                <a:lnTo>
                  <a:pt x="5794" y="155586"/>
                </a:lnTo>
                <a:lnTo>
                  <a:pt x="19270" y="108010"/>
                </a:lnTo>
                <a:lnTo>
                  <a:pt x="39284" y="74223"/>
                </a:lnTo>
                <a:lnTo>
                  <a:pt x="66018" y="45856"/>
                </a:lnTo>
                <a:lnTo>
                  <a:pt x="98448" y="23934"/>
                </a:lnTo>
                <a:lnTo>
                  <a:pt x="140128" y="8857"/>
                </a:lnTo>
                <a:lnTo>
                  <a:pt x="182194" y="2492"/>
                </a:lnTo>
                <a:lnTo>
                  <a:pt x="233189" y="265"/>
                </a:lnTo>
                <a:lnTo>
                  <a:pt x="281425" y="1"/>
                </a:lnTo>
                <a:lnTo>
                  <a:pt x="292505" y="0"/>
                </a:lnTo>
                <a:lnTo>
                  <a:pt x="291210" y="0"/>
                </a:lnTo>
                <a:close/>
              </a:path>
            </a:pathLst>
          </a:custGeom>
          <a:ln w="634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9617105" y="4971274"/>
            <a:ext cx="112068" cy="131257"/>
          </a:xfrm>
          <a:custGeom>
            <a:avLst/>
            <a:gdLst/>
            <a:ahLst/>
            <a:cxnLst/>
            <a:rect l="l" t="t" r="r" b="b"/>
            <a:pathLst>
              <a:path w="159386" h="186677">
                <a:moveTo>
                  <a:pt x="142646" y="0"/>
                </a:moveTo>
                <a:lnTo>
                  <a:pt x="0" y="88063"/>
                </a:lnTo>
                <a:lnTo>
                  <a:pt x="159386" y="186677"/>
                </a:lnTo>
                <a:lnTo>
                  <a:pt x="142646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904868" y="3767315"/>
            <a:ext cx="112069" cy="131258"/>
          </a:xfrm>
          <a:custGeom>
            <a:avLst/>
            <a:gdLst/>
            <a:ahLst/>
            <a:cxnLst/>
            <a:rect l="l" t="t" r="r" b="b"/>
            <a:pathLst>
              <a:path w="159387" h="186678">
                <a:moveTo>
                  <a:pt x="159387" y="98614"/>
                </a:moveTo>
                <a:lnTo>
                  <a:pt x="0" y="0"/>
                </a:lnTo>
                <a:lnTo>
                  <a:pt x="16741" y="186678"/>
                </a:lnTo>
                <a:lnTo>
                  <a:pt x="159387" y="98614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772723" y="1353689"/>
            <a:ext cx="461061" cy="5387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2799512" y="1389407"/>
            <a:ext cx="2678906" cy="26789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2799512" y="1389408"/>
            <a:ext cx="389623" cy="467348"/>
          </a:xfrm>
          <a:custGeom>
            <a:avLst/>
            <a:gdLst/>
            <a:ahLst/>
            <a:cxnLst/>
            <a:rect l="l" t="t" r="r" b="b"/>
            <a:pathLst>
              <a:path w="554131" h="664673">
                <a:moveTo>
                  <a:pt x="420441" y="664644"/>
                </a:moveTo>
                <a:lnTo>
                  <a:pt x="448586" y="664044"/>
                </a:lnTo>
                <a:lnTo>
                  <a:pt x="471118" y="661895"/>
                </a:lnTo>
                <a:lnTo>
                  <a:pt x="493402" y="656359"/>
                </a:lnTo>
                <a:lnTo>
                  <a:pt x="516176" y="643434"/>
                </a:lnTo>
                <a:lnTo>
                  <a:pt x="534299" y="624848"/>
                </a:lnTo>
                <a:lnTo>
                  <a:pt x="546663" y="601713"/>
                </a:lnTo>
                <a:lnTo>
                  <a:pt x="552778" y="569932"/>
                </a:lnTo>
                <a:lnTo>
                  <a:pt x="553963" y="544708"/>
                </a:lnTo>
                <a:lnTo>
                  <a:pt x="554111" y="529583"/>
                </a:lnTo>
                <a:lnTo>
                  <a:pt x="554103" y="133689"/>
                </a:lnTo>
                <a:lnTo>
                  <a:pt x="553503" y="105545"/>
                </a:lnTo>
                <a:lnTo>
                  <a:pt x="551355" y="83012"/>
                </a:lnTo>
                <a:lnTo>
                  <a:pt x="545819" y="60728"/>
                </a:lnTo>
                <a:lnTo>
                  <a:pt x="532893" y="37955"/>
                </a:lnTo>
                <a:lnTo>
                  <a:pt x="514307" y="19832"/>
                </a:lnTo>
                <a:lnTo>
                  <a:pt x="491171" y="7468"/>
                </a:lnTo>
                <a:lnTo>
                  <a:pt x="459392" y="1353"/>
                </a:lnTo>
                <a:lnTo>
                  <a:pt x="434168" y="168"/>
                </a:lnTo>
                <a:lnTo>
                  <a:pt x="419042" y="20"/>
                </a:lnTo>
                <a:lnTo>
                  <a:pt x="133691" y="28"/>
                </a:lnTo>
                <a:lnTo>
                  <a:pt x="105546" y="628"/>
                </a:lnTo>
                <a:lnTo>
                  <a:pt x="83014" y="2777"/>
                </a:lnTo>
                <a:lnTo>
                  <a:pt x="60730" y="8313"/>
                </a:lnTo>
                <a:lnTo>
                  <a:pt x="37956" y="21239"/>
                </a:lnTo>
                <a:lnTo>
                  <a:pt x="19832" y="39824"/>
                </a:lnTo>
                <a:lnTo>
                  <a:pt x="7468" y="62959"/>
                </a:lnTo>
                <a:lnTo>
                  <a:pt x="1353" y="94740"/>
                </a:lnTo>
                <a:lnTo>
                  <a:pt x="169" y="119964"/>
                </a:lnTo>
                <a:lnTo>
                  <a:pt x="0" y="152409"/>
                </a:lnTo>
                <a:lnTo>
                  <a:pt x="29" y="530983"/>
                </a:lnTo>
                <a:lnTo>
                  <a:pt x="628" y="559127"/>
                </a:lnTo>
                <a:lnTo>
                  <a:pt x="2777" y="581660"/>
                </a:lnTo>
                <a:lnTo>
                  <a:pt x="8313" y="603944"/>
                </a:lnTo>
                <a:lnTo>
                  <a:pt x="21239" y="626717"/>
                </a:lnTo>
                <a:lnTo>
                  <a:pt x="39825" y="644840"/>
                </a:lnTo>
                <a:lnTo>
                  <a:pt x="62961" y="657204"/>
                </a:lnTo>
                <a:lnTo>
                  <a:pt x="94739" y="663319"/>
                </a:lnTo>
                <a:lnTo>
                  <a:pt x="119963" y="664504"/>
                </a:lnTo>
                <a:lnTo>
                  <a:pt x="135089" y="664652"/>
                </a:lnTo>
                <a:lnTo>
                  <a:pt x="420441" y="664644"/>
                </a:lnTo>
                <a:close/>
              </a:path>
            </a:pathLst>
          </a:custGeom>
          <a:solidFill>
            <a:srgbClr val="00D026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2781653" y="4264315"/>
            <a:ext cx="443201" cy="5209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808441" y="4273244"/>
            <a:ext cx="2678906" cy="26789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2808442" y="4273245"/>
            <a:ext cx="389623" cy="467348"/>
          </a:xfrm>
          <a:custGeom>
            <a:avLst/>
            <a:gdLst/>
            <a:ahLst/>
            <a:cxnLst/>
            <a:rect l="l" t="t" r="r" b="b"/>
            <a:pathLst>
              <a:path w="554131" h="664673">
                <a:moveTo>
                  <a:pt x="420441" y="664644"/>
                </a:moveTo>
                <a:lnTo>
                  <a:pt x="448586" y="664044"/>
                </a:lnTo>
                <a:lnTo>
                  <a:pt x="471118" y="661895"/>
                </a:lnTo>
                <a:lnTo>
                  <a:pt x="493402" y="656359"/>
                </a:lnTo>
                <a:lnTo>
                  <a:pt x="516176" y="643434"/>
                </a:lnTo>
                <a:lnTo>
                  <a:pt x="534299" y="624848"/>
                </a:lnTo>
                <a:lnTo>
                  <a:pt x="546663" y="601713"/>
                </a:lnTo>
                <a:lnTo>
                  <a:pt x="552778" y="569933"/>
                </a:lnTo>
                <a:lnTo>
                  <a:pt x="553963" y="544709"/>
                </a:lnTo>
                <a:lnTo>
                  <a:pt x="554111" y="529584"/>
                </a:lnTo>
                <a:lnTo>
                  <a:pt x="554103" y="133689"/>
                </a:lnTo>
                <a:lnTo>
                  <a:pt x="553503" y="105545"/>
                </a:lnTo>
                <a:lnTo>
                  <a:pt x="551355" y="83012"/>
                </a:lnTo>
                <a:lnTo>
                  <a:pt x="545819" y="60728"/>
                </a:lnTo>
                <a:lnTo>
                  <a:pt x="532893" y="37955"/>
                </a:lnTo>
                <a:lnTo>
                  <a:pt x="514307" y="19832"/>
                </a:lnTo>
                <a:lnTo>
                  <a:pt x="491171" y="7468"/>
                </a:lnTo>
                <a:lnTo>
                  <a:pt x="459392" y="1353"/>
                </a:lnTo>
                <a:lnTo>
                  <a:pt x="434168" y="168"/>
                </a:lnTo>
                <a:lnTo>
                  <a:pt x="419042" y="20"/>
                </a:lnTo>
                <a:lnTo>
                  <a:pt x="133691" y="28"/>
                </a:lnTo>
                <a:lnTo>
                  <a:pt x="105546" y="628"/>
                </a:lnTo>
                <a:lnTo>
                  <a:pt x="83014" y="2777"/>
                </a:lnTo>
                <a:lnTo>
                  <a:pt x="60730" y="8313"/>
                </a:lnTo>
                <a:lnTo>
                  <a:pt x="37956" y="21239"/>
                </a:lnTo>
                <a:lnTo>
                  <a:pt x="19832" y="39824"/>
                </a:lnTo>
                <a:lnTo>
                  <a:pt x="7468" y="62959"/>
                </a:lnTo>
                <a:lnTo>
                  <a:pt x="1353" y="94740"/>
                </a:lnTo>
                <a:lnTo>
                  <a:pt x="169" y="119964"/>
                </a:lnTo>
                <a:lnTo>
                  <a:pt x="0" y="152409"/>
                </a:lnTo>
                <a:lnTo>
                  <a:pt x="29" y="530983"/>
                </a:lnTo>
                <a:lnTo>
                  <a:pt x="628" y="559127"/>
                </a:lnTo>
                <a:lnTo>
                  <a:pt x="2777" y="581660"/>
                </a:lnTo>
                <a:lnTo>
                  <a:pt x="8313" y="603944"/>
                </a:lnTo>
                <a:lnTo>
                  <a:pt x="21239" y="626717"/>
                </a:lnTo>
                <a:lnTo>
                  <a:pt x="39825" y="644840"/>
                </a:lnTo>
                <a:lnTo>
                  <a:pt x="62961" y="657204"/>
                </a:lnTo>
                <a:lnTo>
                  <a:pt x="94739" y="663319"/>
                </a:lnTo>
                <a:lnTo>
                  <a:pt x="119963" y="664504"/>
                </a:lnTo>
                <a:lnTo>
                  <a:pt x="135089" y="664652"/>
                </a:lnTo>
                <a:lnTo>
                  <a:pt x="420441" y="664644"/>
                </a:lnTo>
                <a:close/>
              </a:path>
            </a:pathLst>
          </a:custGeom>
          <a:solidFill>
            <a:srgbClr val="FE2A05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7927514" y="5128652"/>
            <a:ext cx="1131704" cy="443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7954303" y="5164371"/>
            <a:ext cx="2678906" cy="26789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7954303" y="5164371"/>
            <a:ext cx="1060266" cy="371977"/>
          </a:xfrm>
          <a:custGeom>
            <a:avLst/>
            <a:gdLst/>
            <a:ahLst/>
            <a:cxnLst/>
            <a:rect l="l" t="t" r="r" b="b"/>
            <a:pathLst>
              <a:path w="1507934" h="529034">
                <a:moveTo>
                  <a:pt x="1374245" y="529005"/>
                </a:moveTo>
                <a:lnTo>
                  <a:pt x="1414161" y="527586"/>
                </a:lnTo>
                <a:lnTo>
                  <a:pt x="1459103" y="515035"/>
                </a:lnTo>
                <a:lnTo>
                  <a:pt x="1488101" y="489210"/>
                </a:lnTo>
                <a:lnTo>
                  <a:pt x="1505290" y="445171"/>
                </a:lnTo>
                <a:lnTo>
                  <a:pt x="1507913" y="393945"/>
                </a:lnTo>
                <a:lnTo>
                  <a:pt x="1507905" y="133690"/>
                </a:lnTo>
                <a:lnTo>
                  <a:pt x="1506486" y="93773"/>
                </a:lnTo>
                <a:lnTo>
                  <a:pt x="1493935" y="48831"/>
                </a:lnTo>
                <a:lnTo>
                  <a:pt x="1468110" y="19833"/>
                </a:lnTo>
                <a:lnTo>
                  <a:pt x="1424071" y="2645"/>
                </a:lnTo>
                <a:lnTo>
                  <a:pt x="1372845" y="21"/>
                </a:lnTo>
                <a:lnTo>
                  <a:pt x="133689" y="29"/>
                </a:lnTo>
                <a:lnTo>
                  <a:pt x="93773" y="1448"/>
                </a:lnTo>
                <a:lnTo>
                  <a:pt x="48830" y="13999"/>
                </a:lnTo>
                <a:lnTo>
                  <a:pt x="19832" y="39824"/>
                </a:lnTo>
                <a:lnTo>
                  <a:pt x="2644" y="83863"/>
                </a:lnTo>
                <a:lnTo>
                  <a:pt x="21" y="135089"/>
                </a:lnTo>
                <a:lnTo>
                  <a:pt x="0" y="152409"/>
                </a:lnTo>
                <a:lnTo>
                  <a:pt x="29" y="395344"/>
                </a:lnTo>
                <a:lnTo>
                  <a:pt x="1447" y="435261"/>
                </a:lnTo>
                <a:lnTo>
                  <a:pt x="13999" y="480203"/>
                </a:lnTo>
                <a:lnTo>
                  <a:pt x="39824" y="509201"/>
                </a:lnTo>
                <a:lnTo>
                  <a:pt x="83863" y="526389"/>
                </a:lnTo>
                <a:lnTo>
                  <a:pt x="135088" y="529013"/>
                </a:lnTo>
                <a:lnTo>
                  <a:pt x="1374245" y="529005"/>
                </a:lnTo>
                <a:close/>
              </a:path>
            </a:pathLst>
          </a:custGeom>
          <a:solidFill>
            <a:srgbClr val="00D026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9368907" y="5155441"/>
            <a:ext cx="1113844" cy="4255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9395696" y="5164371"/>
            <a:ext cx="2678906" cy="26789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9395696" y="5164371"/>
            <a:ext cx="1060266" cy="371977"/>
          </a:xfrm>
          <a:custGeom>
            <a:avLst/>
            <a:gdLst/>
            <a:ahLst/>
            <a:cxnLst/>
            <a:rect l="l" t="t" r="r" b="b"/>
            <a:pathLst>
              <a:path w="1507934" h="529034">
                <a:moveTo>
                  <a:pt x="1374244" y="529005"/>
                </a:moveTo>
                <a:lnTo>
                  <a:pt x="1414160" y="527586"/>
                </a:lnTo>
                <a:lnTo>
                  <a:pt x="1459103" y="515035"/>
                </a:lnTo>
                <a:lnTo>
                  <a:pt x="1488101" y="489210"/>
                </a:lnTo>
                <a:lnTo>
                  <a:pt x="1505291" y="445171"/>
                </a:lnTo>
                <a:lnTo>
                  <a:pt x="1507915" y="393945"/>
                </a:lnTo>
                <a:lnTo>
                  <a:pt x="1507907" y="133689"/>
                </a:lnTo>
                <a:lnTo>
                  <a:pt x="1506489" y="93773"/>
                </a:lnTo>
                <a:lnTo>
                  <a:pt x="1493935" y="48831"/>
                </a:lnTo>
                <a:lnTo>
                  <a:pt x="1468110" y="19833"/>
                </a:lnTo>
                <a:lnTo>
                  <a:pt x="1424071" y="2645"/>
                </a:lnTo>
                <a:lnTo>
                  <a:pt x="1372845" y="21"/>
                </a:lnTo>
                <a:lnTo>
                  <a:pt x="133689" y="29"/>
                </a:lnTo>
                <a:lnTo>
                  <a:pt x="93773" y="1448"/>
                </a:lnTo>
                <a:lnTo>
                  <a:pt x="48830" y="13999"/>
                </a:lnTo>
                <a:lnTo>
                  <a:pt x="19832" y="39824"/>
                </a:lnTo>
                <a:lnTo>
                  <a:pt x="2644" y="83863"/>
                </a:lnTo>
                <a:lnTo>
                  <a:pt x="21" y="135089"/>
                </a:lnTo>
                <a:lnTo>
                  <a:pt x="0" y="152409"/>
                </a:lnTo>
                <a:lnTo>
                  <a:pt x="29" y="395344"/>
                </a:lnTo>
                <a:lnTo>
                  <a:pt x="1447" y="435261"/>
                </a:lnTo>
                <a:lnTo>
                  <a:pt x="13999" y="480203"/>
                </a:lnTo>
                <a:lnTo>
                  <a:pt x="39824" y="509201"/>
                </a:lnTo>
                <a:lnTo>
                  <a:pt x="83863" y="526389"/>
                </a:lnTo>
                <a:lnTo>
                  <a:pt x="135088" y="529013"/>
                </a:lnTo>
                <a:lnTo>
                  <a:pt x="1374244" y="529005"/>
                </a:lnTo>
                <a:close/>
              </a:path>
            </a:pathLst>
          </a:custGeom>
          <a:solidFill>
            <a:srgbClr val="FE2A05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3317171" y="1424134"/>
            <a:ext cx="5393561" cy="3433594"/>
          </a:xfrm>
          <a:custGeom>
            <a:avLst/>
            <a:gdLst/>
            <a:ahLst/>
            <a:cxnLst/>
            <a:rect l="l" t="t" r="r" b="b"/>
            <a:pathLst>
              <a:path w="7670842" h="4883334">
                <a:moveTo>
                  <a:pt x="0" y="304449"/>
                </a:moveTo>
                <a:lnTo>
                  <a:pt x="21639" y="343276"/>
                </a:lnTo>
                <a:lnTo>
                  <a:pt x="215173" y="690501"/>
                </a:lnTo>
                <a:lnTo>
                  <a:pt x="1071838" y="704010"/>
                </a:lnTo>
                <a:lnTo>
                  <a:pt x="2276715" y="700337"/>
                </a:lnTo>
                <a:lnTo>
                  <a:pt x="2644073" y="288238"/>
                </a:lnTo>
                <a:lnTo>
                  <a:pt x="2689801" y="76487"/>
                </a:lnTo>
                <a:lnTo>
                  <a:pt x="2996188" y="0"/>
                </a:lnTo>
                <a:lnTo>
                  <a:pt x="4262531" y="9868"/>
                </a:lnTo>
                <a:lnTo>
                  <a:pt x="4443578" y="239957"/>
                </a:lnTo>
                <a:lnTo>
                  <a:pt x="5166669" y="257612"/>
                </a:lnTo>
                <a:lnTo>
                  <a:pt x="5250394" y="21406"/>
                </a:lnTo>
                <a:lnTo>
                  <a:pt x="5955336" y="21955"/>
                </a:lnTo>
                <a:lnTo>
                  <a:pt x="6128597" y="207004"/>
                </a:lnTo>
                <a:lnTo>
                  <a:pt x="6604626" y="203879"/>
                </a:lnTo>
                <a:lnTo>
                  <a:pt x="6625408" y="774051"/>
                </a:lnTo>
                <a:lnTo>
                  <a:pt x="6674753" y="1048747"/>
                </a:lnTo>
                <a:lnTo>
                  <a:pt x="6964473" y="1101273"/>
                </a:lnTo>
                <a:lnTo>
                  <a:pt x="7211535" y="1939287"/>
                </a:lnTo>
                <a:lnTo>
                  <a:pt x="7204298" y="3154857"/>
                </a:lnTo>
                <a:lnTo>
                  <a:pt x="7318727" y="3482025"/>
                </a:lnTo>
                <a:lnTo>
                  <a:pt x="7670842" y="3565749"/>
                </a:lnTo>
                <a:lnTo>
                  <a:pt x="7247080" y="4841078"/>
                </a:lnTo>
                <a:lnTo>
                  <a:pt x="7233039" y="4883334"/>
                </a:lnTo>
              </a:path>
            </a:pathLst>
          </a:custGeom>
          <a:ln w="88900">
            <a:solidFill>
              <a:srgbClr val="19931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8295815" y="4789212"/>
            <a:ext cx="233886" cy="272743"/>
          </a:xfrm>
          <a:custGeom>
            <a:avLst/>
            <a:gdLst/>
            <a:ahLst/>
            <a:cxnLst/>
            <a:rect l="l" t="t" r="r" b="b"/>
            <a:pathLst>
              <a:path w="332638" h="387901">
                <a:moveTo>
                  <a:pt x="0" y="0"/>
                </a:moveTo>
                <a:lnTo>
                  <a:pt x="55791" y="387901"/>
                </a:lnTo>
                <a:lnTo>
                  <a:pt x="332638" y="110528"/>
                </a:lnTo>
                <a:lnTo>
                  <a:pt x="0" y="0"/>
                </a:lnTo>
                <a:close/>
              </a:path>
            </a:pathLst>
          </a:custGeom>
          <a:solidFill>
            <a:srgbClr val="19931F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3212403" y="1450219"/>
            <a:ext cx="227625" cy="275273"/>
          </a:xfrm>
          <a:custGeom>
            <a:avLst/>
            <a:gdLst/>
            <a:ahLst/>
            <a:cxnLst/>
            <a:rect l="l" t="t" r="r" b="b"/>
            <a:pathLst>
              <a:path w="323733" h="391499">
                <a:moveTo>
                  <a:pt x="323733" y="220855"/>
                </a:moveTo>
                <a:lnTo>
                  <a:pt x="0" y="0"/>
                </a:lnTo>
                <a:lnTo>
                  <a:pt x="17555" y="391499"/>
                </a:lnTo>
                <a:lnTo>
                  <a:pt x="323733" y="220855"/>
                </a:lnTo>
                <a:close/>
              </a:path>
            </a:pathLst>
          </a:custGeom>
          <a:solidFill>
            <a:srgbClr val="19931F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3462634" y="2233891"/>
            <a:ext cx="6258336" cy="2634974"/>
          </a:xfrm>
          <a:custGeom>
            <a:avLst/>
            <a:gdLst/>
            <a:ahLst/>
            <a:cxnLst/>
            <a:rect l="l" t="t" r="r" b="b"/>
            <a:pathLst>
              <a:path w="8900744" h="3747519">
                <a:moveTo>
                  <a:pt x="0" y="2988097"/>
                </a:moveTo>
                <a:lnTo>
                  <a:pt x="40508" y="2969798"/>
                </a:lnTo>
                <a:lnTo>
                  <a:pt x="770938" y="3011838"/>
                </a:lnTo>
                <a:lnTo>
                  <a:pt x="2303039" y="3008713"/>
                </a:lnTo>
                <a:lnTo>
                  <a:pt x="3500186" y="3034154"/>
                </a:lnTo>
                <a:lnTo>
                  <a:pt x="4985079" y="3020118"/>
                </a:lnTo>
                <a:lnTo>
                  <a:pt x="5425798" y="2273998"/>
                </a:lnTo>
                <a:lnTo>
                  <a:pt x="5463741" y="954641"/>
                </a:lnTo>
                <a:lnTo>
                  <a:pt x="5710363" y="822058"/>
                </a:lnTo>
                <a:lnTo>
                  <a:pt x="6023494" y="815269"/>
                </a:lnTo>
                <a:lnTo>
                  <a:pt x="6356474" y="0"/>
                </a:lnTo>
                <a:lnTo>
                  <a:pt x="6659682" y="86859"/>
                </a:lnTo>
                <a:lnTo>
                  <a:pt x="6860577" y="784282"/>
                </a:lnTo>
                <a:lnTo>
                  <a:pt x="6870993" y="2040755"/>
                </a:lnTo>
                <a:lnTo>
                  <a:pt x="7072273" y="2604128"/>
                </a:lnTo>
                <a:lnTo>
                  <a:pt x="8183557" y="2562073"/>
                </a:lnTo>
                <a:lnTo>
                  <a:pt x="8192061" y="2576903"/>
                </a:lnTo>
                <a:lnTo>
                  <a:pt x="8200572" y="2591728"/>
                </a:lnTo>
                <a:lnTo>
                  <a:pt x="8226149" y="2636179"/>
                </a:lnTo>
                <a:lnTo>
                  <a:pt x="8251793" y="2680591"/>
                </a:lnTo>
                <a:lnTo>
                  <a:pt x="8277504" y="2724964"/>
                </a:lnTo>
                <a:lnTo>
                  <a:pt x="8303281" y="2769298"/>
                </a:lnTo>
                <a:lnTo>
                  <a:pt x="8329125" y="2813594"/>
                </a:lnTo>
                <a:lnTo>
                  <a:pt x="8355037" y="2857851"/>
                </a:lnTo>
                <a:lnTo>
                  <a:pt x="8380344" y="2900931"/>
                </a:lnTo>
                <a:lnTo>
                  <a:pt x="8405714" y="2943973"/>
                </a:lnTo>
                <a:lnTo>
                  <a:pt x="8431147" y="2986977"/>
                </a:lnTo>
                <a:lnTo>
                  <a:pt x="8456643" y="3029945"/>
                </a:lnTo>
                <a:lnTo>
                  <a:pt x="8482202" y="3072874"/>
                </a:lnTo>
                <a:lnTo>
                  <a:pt x="8507824" y="3115766"/>
                </a:lnTo>
                <a:lnTo>
                  <a:pt x="8533508" y="3158620"/>
                </a:lnTo>
                <a:lnTo>
                  <a:pt x="8559255" y="3201436"/>
                </a:lnTo>
                <a:lnTo>
                  <a:pt x="8585064" y="3244215"/>
                </a:lnTo>
                <a:lnTo>
                  <a:pt x="8610936" y="3286955"/>
                </a:lnTo>
                <a:lnTo>
                  <a:pt x="8636871" y="3329658"/>
                </a:lnTo>
                <a:lnTo>
                  <a:pt x="8662868" y="3372322"/>
                </a:lnTo>
                <a:lnTo>
                  <a:pt x="8688928" y="3414948"/>
                </a:lnTo>
                <a:lnTo>
                  <a:pt x="8715049" y="3457536"/>
                </a:lnTo>
                <a:lnTo>
                  <a:pt x="8741234" y="3500086"/>
                </a:lnTo>
                <a:lnTo>
                  <a:pt x="8767480" y="3542597"/>
                </a:lnTo>
                <a:lnTo>
                  <a:pt x="8793789" y="3585070"/>
                </a:lnTo>
                <a:lnTo>
                  <a:pt x="8820160" y="3627505"/>
                </a:lnTo>
                <a:lnTo>
                  <a:pt x="8846593" y="3669901"/>
                </a:lnTo>
                <a:lnTo>
                  <a:pt x="8873089" y="3712258"/>
                </a:lnTo>
                <a:lnTo>
                  <a:pt x="8900744" y="3747519"/>
                </a:lnTo>
              </a:path>
            </a:pathLst>
          </a:custGeom>
          <a:ln w="88899">
            <a:solidFill>
              <a:srgbClr val="EB5C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9599585" y="4777794"/>
            <a:ext cx="233906" cy="274518"/>
          </a:xfrm>
          <a:custGeom>
            <a:avLst/>
            <a:gdLst/>
            <a:ahLst/>
            <a:cxnLst/>
            <a:rect l="l" t="t" r="r" b="b"/>
            <a:pathLst>
              <a:path w="332666" h="390425">
                <a:moveTo>
                  <a:pt x="0" y="183269"/>
                </a:moveTo>
                <a:lnTo>
                  <a:pt x="332666" y="390425"/>
                </a:lnTo>
                <a:lnTo>
                  <a:pt x="298790" y="0"/>
                </a:lnTo>
                <a:lnTo>
                  <a:pt x="0" y="183269"/>
                </a:lnTo>
                <a:close/>
              </a:path>
            </a:pathLst>
          </a:custGeom>
          <a:solidFill>
            <a:srgbClr val="EB5C56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3266511" y="4209727"/>
            <a:ext cx="275336" cy="224605"/>
          </a:xfrm>
          <a:custGeom>
            <a:avLst/>
            <a:gdLst/>
            <a:ahLst/>
            <a:cxnLst/>
            <a:rect l="l" t="t" r="r" b="b"/>
            <a:pathLst>
              <a:path w="391589" h="319438">
                <a:moveTo>
                  <a:pt x="247286" y="0"/>
                </a:moveTo>
                <a:lnTo>
                  <a:pt x="0" y="304022"/>
                </a:lnTo>
                <a:lnTo>
                  <a:pt x="391589" y="319438"/>
                </a:lnTo>
                <a:lnTo>
                  <a:pt x="247286" y="0"/>
                </a:lnTo>
                <a:close/>
              </a:path>
            </a:pathLst>
          </a:custGeom>
          <a:solidFill>
            <a:srgbClr val="EB5C56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57945" y="1875234"/>
            <a:ext cx="776883" cy="7768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40086" y="4143375"/>
            <a:ext cx="776883" cy="7858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301758" y="5375672"/>
            <a:ext cx="1026914" cy="10358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230195" y="5643562"/>
            <a:ext cx="508992" cy="5000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84469" y="237344"/>
            <a:ext cx="8726044" cy="3571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812"/>
              </a:lnSpc>
              <a:spcBef>
                <a:spcPts val="141"/>
              </a:spcBef>
            </a:pPr>
            <a:r>
              <a:rPr sz="4008" b="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4008" b="1" spc="-13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4008" b="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ompu</a:t>
            </a:r>
            <a:r>
              <a:rPr sz="4008" b="1" spc="-3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008" b="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n</a:t>
            </a:r>
            <a:r>
              <a:rPr sz="4008" b="1" spc="-18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8" b="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008" b="1" spc="-20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4008" b="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ork </a:t>
            </a:r>
            <a:r>
              <a:rPr sz="4008" b="1" spc="-13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4008" b="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be a</a:t>
            </a:r>
            <a:r>
              <a:rPr sz="4008" b="1" spc="-13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4008" b="1" spc="-3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4008" b="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008" b="1" spc="-59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4008" b="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actly </a:t>
            </a:r>
            <a:r>
              <a:rPr sz="4008" b="1" spc="-3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4008" b="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</a:t>
            </a:r>
            <a:r>
              <a:rPr sz="4008" b="1" spc="-3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4008" b="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ese</a:t>
            </a:r>
            <a:r>
              <a:rPr sz="4008" b="1" spc="-24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8" b="1" spc="-3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008" b="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 as a g</a:t>
            </a:r>
            <a:r>
              <a:rPr sz="4008" b="1" spc="-59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4008" b="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aph</a:t>
            </a:r>
            <a:endParaRPr sz="267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49016" y="1491614"/>
            <a:ext cx="86394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  <a:spcBef>
                <a:spcPts val="120"/>
              </a:spcBef>
            </a:pPr>
            <a:r>
              <a:rPr sz="3375" b="1" baseline="1706" dirty="0">
                <a:solidFill>
                  <a:srgbClr val="008F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</a:t>
            </a:r>
            <a:r>
              <a:rPr sz="3375" b="1" spc="-27" baseline="1706" dirty="0">
                <a:solidFill>
                  <a:srgbClr val="008F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="1" baseline="1706" dirty="0">
                <a:solidFill>
                  <a:srgbClr val="008F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0032" y="1491614"/>
            <a:ext cx="598138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  <a:spcBef>
                <a:spcPts val="120"/>
              </a:spcBef>
            </a:pPr>
            <a:r>
              <a:rPr sz="3375" b="1" spc="-41" baseline="1706" dirty="0">
                <a:solidFill>
                  <a:srgbClr val="008F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3375" b="1" spc="-20" baseline="1706" dirty="0">
                <a:solidFill>
                  <a:srgbClr val="008F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b="1" baseline="1706" dirty="0">
                <a:solidFill>
                  <a:srgbClr val="008F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0032" y="3956209"/>
            <a:ext cx="598138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  <a:spcBef>
                <a:spcPts val="120"/>
              </a:spcBef>
            </a:pPr>
            <a:r>
              <a:rPr sz="3375" b="1" spc="-41" baseline="1706" dirty="0">
                <a:solidFill>
                  <a:srgbClr val="941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3375" b="1" spc="-20" baseline="1706" dirty="0">
                <a:solidFill>
                  <a:srgbClr val="941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b="1" baseline="1706" dirty="0">
                <a:solidFill>
                  <a:srgbClr val="941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40086" y="4965264"/>
            <a:ext cx="86394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  <a:spcBef>
                <a:spcPts val="120"/>
              </a:spcBef>
            </a:pPr>
            <a:r>
              <a:rPr sz="3375" b="1" baseline="1706" dirty="0">
                <a:solidFill>
                  <a:srgbClr val="941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</a:t>
            </a:r>
            <a:r>
              <a:rPr sz="3375" b="1" spc="-27" baseline="1706" dirty="0">
                <a:solidFill>
                  <a:srgbClr val="941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="1" baseline="1706" dirty="0">
                <a:solidFill>
                  <a:srgbClr val="941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85359" y="5661779"/>
            <a:ext cx="1432214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  <a:spcBef>
                <a:spcPts val="120"/>
              </a:spcBef>
            </a:pPr>
            <a:r>
              <a:rPr sz="3375" b="1" baseline="1706" dirty="0">
                <a:solidFill>
                  <a:srgbClr val="008F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3375" b="1" spc="-27" baseline="1706" dirty="0">
                <a:solidFill>
                  <a:srgbClr val="008F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3375" b="1" baseline="1706" dirty="0">
                <a:solidFill>
                  <a:srgbClr val="008F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</a:t>
            </a:r>
            <a:r>
              <a:rPr sz="3375" b="1" spc="-20" baseline="1706" dirty="0">
                <a:solidFill>
                  <a:srgbClr val="008F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b="1" baseline="1706" dirty="0">
                <a:solidFill>
                  <a:srgbClr val="008F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tion</a:t>
            </a: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0320" y="6277928"/>
            <a:ext cx="1432214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  <a:spcBef>
                <a:spcPts val="120"/>
              </a:spcBef>
            </a:pPr>
            <a:r>
              <a:rPr sz="3375" b="1" baseline="1706" dirty="0">
                <a:solidFill>
                  <a:srgbClr val="941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3375" b="1" spc="-27" baseline="1706" dirty="0">
                <a:solidFill>
                  <a:srgbClr val="941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3375" b="1" baseline="1706" dirty="0">
                <a:solidFill>
                  <a:srgbClr val="941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</a:t>
            </a:r>
            <a:r>
              <a:rPr sz="3375" b="1" spc="-20" baseline="1706" dirty="0">
                <a:solidFill>
                  <a:srgbClr val="941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b="1" baseline="1706" dirty="0">
                <a:solidFill>
                  <a:srgbClr val="941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tion</a:t>
            </a: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95696" y="5164386"/>
            <a:ext cx="1060253" cy="3719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859">
              <a:lnSpc>
                <a:spcPts val="703"/>
              </a:lnSpc>
            </a:pPr>
            <a:endParaRPr sz="703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54304" y="5164386"/>
            <a:ext cx="1060251" cy="3719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859">
              <a:lnSpc>
                <a:spcPts val="703"/>
              </a:lnSpc>
            </a:pPr>
            <a:endParaRPr sz="703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08442" y="4273259"/>
            <a:ext cx="389609" cy="4673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859">
              <a:lnSpc>
                <a:spcPts val="703"/>
              </a:lnSpc>
            </a:pPr>
            <a:endParaRPr sz="703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799512" y="1389422"/>
            <a:ext cx="389609" cy="4673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859">
              <a:lnSpc>
                <a:spcPts val="703"/>
              </a:lnSpc>
            </a:pPr>
            <a:endParaRPr sz="703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7" name="Ink 106"/>
              <p14:cNvContentPartPr/>
              <p14:nvPr/>
            </p14:nvContentPartPr>
            <p14:xfrm>
              <a:off x="3060720" y="1719360"/>
              <a:ext cx="5578560" cy="379476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57840" y="1716480"/>
                <a:ext cx="5587200" cy="380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1971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6080" y="1900976"/>
            <a:ext cx="5936073" cy="15859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algn="ctr">
              <a:lnSpc>
                <a:spcPts val="2953"/>
              </a:lnSpc>
              <a:spcBef>
                <a:spcPts val="148"/>
              </a:spcBef>
            </a:pPr>
            <a:r>
              <a:rPr lang="en-US" sz="4800" b="1" baseline="2048" dirty="0">
                <a:solidFill>
                  <a:srgbClr val="011892"/>
                </a:solidFill>
                <a:latin typeface="+mj-lt"/>
                <a:cs typeface="Calibri"/>
              </a:rPr>
              <a:t>How GOOD is a NETWORK?</a:t>
            </a:r>
            <a:endParaRPr sz="2812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1350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928</Words>
  <Application>Microsoft Office PowerPoint</Application>
  <PresentationFormat>Widescreen</PresentationFormat>
  <Paragraphs>145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MS PGothic</vt:lpstr>
      <vt:lpstr>Arial</vt:lpstr>
      <vt:lpstr>Calibri</vt:lpstr>
      <vt:lpstr>Gill Sans MT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A closer look at network structure:</vt:lpstr>
      <vt:lpstr>The network core</vt:lpstr>
      <vt:lpstr>Many mechanisms: What do we mean by … </vt:lpstr>
      <vt:lpstr>PowerPoint Presentation</vt:lpstr>
      <vt:lpstr>PowerPoint Presentation</vt:lpstr>
      <vt:lpstr>What do we look at before commuting to places?</vt:lpstr>
      <vt:lpstr>Capacity </vt:lpstr>
      <vt:lpstr>PowerPoint Presentation</vt:lpstr>
      <vt:lpstr>Bandwidth</vt:lpstr>
      <vt:lpstr>PowerPoint Presentation</vt:lpstr>
      <vt:lpstr>Roadmap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Kalyan Subbu</dc:creator>
  <cp:lastModifiedBy>Tanay Kewalramani</cp:lastModifiedBy>
  <cp:revision>36</cp:revision>
  <dcterms:created xsi:type="dcterms:W3CDTF">2021-01-18T04:32:45Z</dcterms:created>
  <dcterms:modified xsi:type="dcterms:W3CDTF">2024-08-12T09:37:28Z</dcterms:modified>
</cp:coreProperties>
</file>